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"/>
          <p:cNvSpPr txBox="1"/>
          <p:nvPr/>
        </p:nvSpPr>
        <p:spPr>
          <a:xfrm>
            <a:off x="16456262" y="40702407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31-Jun.1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Online Conference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6507770" y="40914250"/>
            <a:ext cx="8630630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第八届能源，环境与资源国际会议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8th International Conference on Energy, Environment and Resources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98" y="41174678"/>
            <a:ext cx="4903317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177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64</cp:revision>
  <dcterms:created xsi:type="dcterms:W3CDTF">2022-05-14T02:02:49Z</dcterms:created>
  <dcterms:modified xsi:type="dcterms:W3CDTF">2023-12-27T00:56:43Z</dcterms:modified>
</cp:coreProperties>
</file>