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635" y="13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2"/>
          <p:cNvSpPr txBox="1"/>
          <p:nvPr/>
        </p:nvSpPr>
        <p:spPr>
          <a:xfrm>
            <a:off x="16456262" y="40702407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Jun.1-2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Online Conference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TextBox 12"/>
          <p:cNvSpPr txBox="1"/>
          <p:nvPr/>
        </p:nvSpPr>
        <p:spPr>
          <a:xfrm>
            <a:off x="6291746" y="40914250"/>
            <a:ext cx="8280920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第六届食品科学与营养工程国际会议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6th International Conference on Food Science and Nutrition Engineering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93" y="41126463"/>
            <a:ext cx="5386027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66</cp:revision>
  <dcterms:created xsi:type="dcterms:W3CDTF">2022-05-14T02:02:49Z</dcterms:created>
  <dcterms:modified xsi:type="dcterms:W3CDTF">2023-12-27T00:57:23Z</dcterms:modified>
</cp:coreProperties>
</file>