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"/>
          <p:cNvSpPr txBox="1"/>
          <p:nvPr/>
        </p:nvSpPr>
        <p:spPr>
          <a:xfrm>
            <a:off x="16456262" y="40702407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Jun.1-2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Online Conference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6635062" y="40944257"/>
            <a:ext cx="7956496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第八届健康，医学与生命科学国际会议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8th International Conference on Health, Medicine and Life Sciences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197447"/>
            <a:ext cx="6008469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178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66</cp:revision>
  <dcterms:created xsi:type="dcterms:W3CDTF">2022-05-14T02:02:49Z</dcterms:created>
  <dcterms:modified xsi:type="dcterms:W3CDTF">2023-12-27T00:57:48Z</dcterms:modified>
</cp:coreProperties>
</file>