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30279975" cy="42808525"/>
  <p:notesSz cx="6858000" cy="9144000"/>
  <p:defaultTextStyle>
    <a:defPPr>
      <a:defRPr lang="zh-CN"/>
    </a:defPPr>
    <a:lvl1pPr marL="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1pPr>
    <a:lvl2pPr marL="257010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2pPr>
    <a:lvl3pPr marL="5140208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3pPr>
    <a:lvl4pPr marL="7710312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4pPr>
    <a:lvl5pPr marL="10280416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5pPr>
    <a:lvl6pPr marL="12850520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6pPr>
    <a:lvl7pPr marL="15420624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7pPr>
    <a:lvl8pPr marL="17990729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8pPr>
    <a:lvl9pPr marL="20560833" algn="l" defTabSz="5140208" rtl="0" eaLnBrk="1" latinLnBrk="0" hangingPunct="1">
      <a:defRPr sz="10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634">
          <p15:clr>
            <a:srgbClr val="A4A3A4"/>
          </p15:clr>
        </p15:guide>
        <p15:guide id="2" pos="11794">
          <p15:clr>
            <a:srgbClr val="A4A3A4"/>
          </p15:clr>
        </p15:guide>
        <p15:guide id="3" orient="horz" pos="13484">
          <p15:clr>
            <a:srgbClr val="A4A3A4"/>
          </p15:clr>
        </p15:guide>
        <p15:guide id="4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82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" d="100"/>
          <a:sy n="13" d="100"/>
        </p:scale>
        <p:origin x="2635" y="139"/>
      </p:cViewPr>
      <p:guideLst>
        <p:guide orient="horz" pos="6634"/>
        <p:guide pos="11794"/>
        <p:guide orient="horz" pos="13484"/>
        <p:guide pos="9537"/>
      </p:guideLst>
    </p:cSldViewPr>
  </p:slideViewPr>
  <p:notesTextViewPr>
    <p:cViewPr>
      <p:scale>
        <a:sx n="200" d="100"/>
        <a:sy n="2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35333-B4FC-4F92-8215-981231DE8CBC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8022C-26FA-4B8B-A53D-9B36D8E7128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124111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8022C-26FA-4B8B-A53D-9B36D8E7128F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495004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2271007" y="13298395"/>
            <a:ext cx="25737978" cy="9176088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4542004" y="24258168"/>
            <a:ext cx="21195985" cy="1093995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5701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1402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710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9918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192951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9155058" y="10801233"/>
            <a:ext cx="21458829" cy="230115641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68048" y="10801233"/>
            <a:ext cx="63882337" cy="230115641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9464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4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91916" y="27508458"/>
            <a:ext cx="25737978" cy="8502250"/>
          </a:xfrm>
        </p:spPr>
        <p:txBody>
          <a:bodyPr anchor="t"/>
          <a:lstStyle>
            <a:lvl1pPr algn="l">
              <a:defRPr sz="225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2391916" y="18144083"/>
            <a:ext cx="25737978" cy="9364362"/>
          </a:xfrm>
        </p:spPr>
        <p:txBody>
          <a:bodyPr anchor="b"/>
          <a:lstStyle>
            <a:lvl1pPr marL="0" indent="0">
              <a:buNone/>
              <a:defRPr sz="11200">
                <a:solidFill>
                  <a:schemeClr val="tx1">
                    <a:tint val="75000"/>
                  </a:schemeClr>
                </a:solidFill>
              </a:defRPr>
            </a:lvl1pPr>
            <a:lvl2pPr marL="2570104" indent="0">
              <a:buNone/>
              <a:defRPr sz="10100">
                <a:solidFill>
                  <a:schemeClr val="tx1">
                    <a:tint val="75000"/>
                  </a:schemeClr>
                </a:solidFill>
              </a:defRPr>
            </a:lvl2pPr>
            <a:lvl3pPr marL="5140208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3pPr>
            <a:lvl4pPr marL="7710312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4pPr>
            <a:lvl5pPr marL="10280416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5pPr>
            <a:lvl6pPr marL="12850520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6pPr>
            <a:lvl7pPr marL="15420624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7pPr>
            <a:lvl8pPr marL="17990729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8pPr>
            <a:lvl9pPr marL="20560833" indent="0">
              <a:buNone/>
              <a:defRPr sz="7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556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68052" y="62924572"/>
            <a:ext cx="42670582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7943304" y="62924572"/>
            <a:ext cx="42670585" cy="177992298"/>
          </a:xfrm>
        </p:spPr>
        <p:txBody>
          <a:bodyPr/>
          <a:lstStyle>
            <a:lvl1pPr>
              <a:defRPr sz="15700"/>
            </a:lvl1pPr>
            <a:lvl2pPr>
              <a:defRPr sz="13500"/>
            </a:lvl2pPr>
            <a:lvl3pPr>
              <a:defRPr sz="11200"/>
            </a:lvl3pPr>
            <a:lvl4pPr>
              <a:defRPr sz="10100"/>
            </a:lvl4pPr>
            <a:lvl5pPr>
              <a:defRPr sz="10100"/>
            </a:lvl5pPr>
            <a:lvl6pPr>
              <a:defRPr sz="10100"/>
            </a:lvl6pPr>
            <a:lvl7pPr>
              <a:defRPr sz="10100"/>
            </a:lvl7pPr>
            <a:lvl8pPr>
              <a:defRPr sz="10100"/>
            </a:lvl8pPr>
            <a:lvl9pPr>
              <a:defRPr sz="101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115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4" y="9582389"/>
            <a:ext cx="13378913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514004" y="13575853"/>
            <a:ext cx="13378913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5381821" y="9582389"/>
            <a:ext cx="13384169" cy="3993479"/>
          </a:xfrm>
        </p:spPr>
        <p:txBody>
          <a:bodyPr anchor="b"/>
          <a:lstStyle>
            <a:lvl1pPr marL="0" indent="0">
              <a:buNone/>
              <a:defRPr sz="13500" b="1"/>
            </a:lvl1pPr>
            <a:lvl2pPr marL="2570104" indent="0">
              <a:buNone/>
              <a:defRPr sz="11200" b="1"/>
            </a:lvl2pPr>
            <a:lvl3pPr marL="5140208" indent="0">
              <a:buNone/>
              <a:defRPr sz="10100" b="1"/>
            </a:lvl3pPr>
            <a:lvl4pPr marL="7710312" indent="0">
              <a:buNone/>
              <a:defRPr sz="9000" b="1"/>
            </a:lvl4pPr>
            <a:lvl5pPr marL="10280416" indent="0">
              <a:buNone/>
              <a:defRPr sz="9000" b="1"/>
            </a:lvl5pPr>
            <a:lvl6pPr marL="12850520" indent="0">
              <a:buNone/>
              <a:defRPr sz="9000" b="1"/>
            </a:lvl6pPr>
            <a:lvl7pPr marL="15420624" indent="0">
              <a:buNone/>
              <a:defRPr sz="9000" b="1"/>
            </a:lvl7pPr>
            <a:lvl8pPr marL="17990729" indent="0">
              <a:buNone/>
              <a:defRPr sz="9000" b="1"/>
            </a:lvl8pPr>
            <a:lvl9pPr marL="20560833" indent="0">
              <a:buNone/>
              <a:defRPr sz="90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5381821" y="13575853"/>
            <a:ext cx="13384169" cy="24664451"/>
          </a:xfrm>
        </p:spPr>
        <p:txBody>
          <a:bodyPr/>
          <a:lstStyle>
            <a:lvl1pPr>
              <a:defRPr sz="13500"/>
            </a:lvl1pPr>
            <a:lvl2pPr>
              <a:defRPr sz="11200"/>
            </a:lvl2pPr>
            <a:lvl3pPr>
              <a:defRPr sz="101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136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6995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38602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4002" y="1704424"/>
            <a:ext cx="9961904" cy="7253668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11838637" y="1704419"/>
            <a:ext cx="16927348" cy="36535890"/>
          </a:xfrm>
        </p:spPr>
        <p:txBody>
          <a:bodyPr/>
          <a:lstStyle>
            <a:lvl1pPr>
              <a:defRPr sz="18000"/>
            </a:lvl1pPr>
            <a:lvl2pPr>
              <a:defRPr sz="15700"/>
            </a:lvl2pPr>
            <a:lvl3pPr>
              <a:defRPr sz="13500"/>
            </a:lvl3pPr>
            <a:lvl4pPr>
              <a:defRPr sz="11200"/>
            </a:lvl4pPr>
            <a:lvl5pPr>
              <a:defRPr sz="11200"/>
            </a:lvl5pPr>
            <a:lvl6pPr>
              <a:defRPr sz="11200"/>
            </a:lvl6pPr>
            <a:lvl7pPr>
              <a:defRPr sz="11200"/>
            </a:lvl7pPr>
            <a:lvl8pPr>
              <a:defRPr sz="11200"/>
            </a:lvl8pPr>
            <a:lvl9pPr>
              <a:defRPr sz="112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514002" y="8958087"/>
            <a:ext cx="9961904" cy="29282222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4175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5935093" y="29965980"/>
            <a:ext cx="18167985" cy="3537652"/>
          </a:xfrm>
        </p:spPr>
        <p:txBody>
          <a:bodyPr anchor="b"/>
          <a:lstStyle>
            <a:lvl1pPr algn="l">
              <a:defRPr sz="112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935093" y="3825022"/>
            <a:ext cx="18167985" cy="25685115"/>
          </a:xfrm>
        </p:spPr>
        <p:txBody>
          <a:bodyPr/>
          <a:lstStyle>
            <a:lvl1pPr marL="0" indent="0">
              <a:buNone/>
              <a:defRPr sz="18000"/>
            </a:lvl1pPr>
            <a:lvl2pPr marL="2570104" indent="0">
              <a:buNone/>
              <a:defRPr sz="15700"/>
            </a:lvl2pPr>
            <a:lvl3pPr marL="5140208" indent="0">
              <a:buNone/>
              <a:defRPr sz="13500"/>
            </a:lvl3pPr>
            <a:lvl4pPr marL="7710312" indent="0">
              <a:buNone/>
              <a:defRPr sz="11200"/>
            </a:lvl4pPr>
            <a:lvl5pPr marL="10280416" indent="0">
              <a:buNone/>
              <a:defRPr sz="11200"/>
            </a:lvl5pPr>
            <a:lvl6pPr marL="12850520" indent="0">
              <a:buNone/>
              <a:defRPr sz="11200"/>
            </a:lvl6pPr>
            <a:lvl7pPr marL="15420624" indent="0">
              <a:buNone/>
              <a:defRPr sz="11200"/>
            </a:lvl7pPr>
            <a:lvl8pPr marL="17990729" indent="0">
              <a:buNone/>
              <a:defRPr sz="11200"/>
            </a:lvl8pPr>
            <a:lvl9pPr marL="20560833" indent="0">
              <a:buNone/>
              <a:defRPr sz="112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935093" y="33503630"/>
            <a:ext cx="18167985" cy="5024054"/>
          </a:xfrm>
        </p:spPr>
        <p:txBody>
          <a:bodyPr/>
          <a:lstStyle>
            <a:lvl1pPr marL="0" indent="0">
              <a:buNone/>
              <a:defRPr sz="7900"/>
            </a:lvl1pPr>
            <a:lvl2pPr marL="2570104" indent="0">
              <a:buNone/>
              <a:defRPr sz="6700"/>
            </a:lvl2pPr>
            <a:lvl3pPr marL="5140208" indent="0">
              <a:buNone/>
              <a:defRPr sz="5600"/>
            </a:lvl3pPr>
            <a:lvl4pPr marL="7710312" indent="0">
              <a:buNone/>
              <a:defRPr sz="5100"/>
            </a:lvl4pPr>
            <a:lvl5pPr marL="10280416" indent="0">
              <a:buNone/>
              <a:defRPr sz="5100"/>
            </a:lvl5pPr>
            <a:lvl6pPr marL="12850520" indent="0">
              <a:buNone/>
              <a:defRPr sz="5100"/>
            </a:lvl6pPr>
            <a:lvl7pPr marL="15420624" indent="0">
              <a:buNone/>
              <a:defRPr sz="5100"/>
            </a:lvl7pPr>
            <a:lvl8pPr marL="17990729" indent="0">
              <a:buNone/>
              <a:defRPr sz="5100"/>
            </a:lvl8pPr>
            <a:lvl9pPr marL="20560833" indent="0">
              <a:buNone/>
              <a:defRPr sz="51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830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514005" y="1714326"/>
            <a:ext cx="27251979" cy="7134755"/>
          </a:xfrm>
          <a:prstGeom prst="rect">
            <a:avLst/>
          </a:prstGeom>
        </p:spPr>
        <p:txBody>
          <a:bodyPr vert="horz" lIns="514021" tIns="257010" rIns="514021" bIns="25701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514005" y="9988665"/>
            <a:ext cx="27251979" cy="28251649"/>
          </a:xfrm>
          <a:prstGeom prst="rect">
            <a:avLst/>
          </a:prstGeom>
        </p:spPr>
        <p:txBody>
          <a:bodyPr vert="horz" lIns="514021" tIns="257010" rIns="514021" bIns="25701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514005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l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D35825-DAF2-41B6-95B3-A704A5631155}" type="datetimeFigureOut">
              <a:rPr lang="zh-CN" altLang="en-US" smtClean="0"/>
              <a:t>2023/12/27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10345665" y="39677165"/>
            <a:ext cx="9588659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ct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21700651" y="39677165"/>
            <a:ext cx="7065327" cy="2279158"/>
          </a:xfrm>
          <a:prstGeom prst="rect">
            <a:avLst/>
          </a:prstGeom>
        </p:spPr>
        <p:txBody>
          <a:bodyPr vert="horz" lIns="514021" tIns="257010" rIns="514021" bIns="257010" rtlCol="0" anchor="ctr"/>
          <a:lstStyle>
            <a:lvl1pPr algn="r">
              <a:defRPr sz="6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9476D-2A0C-47E2-B90F-EBA285F45AD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38021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140208" rtl="0" eaLnBrk="1" latinLnBrk="0" hangingPunct="1">
        <a:spcBef>
          <a:spcPct val="0"/>
        </a:spcBef>
        <a:buNone/>
        <a:defRPr sz="24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27578" indent="-1927578" algn="l" defTabSz="5140208" rtl="0" eaLnBrk="1" latinLnBrk="0" hangingPunct="1">
        <a:spcBef>
          <a:spcPct val="20000"/>
        </a:spcBef>
        <a:buFont typeface="Arial" pitchFamily="34" charset="0"/>
        <a:buChar char="•"/>
        <a:defRPr sz="18000" kern="1200">
          <a:solidFill>
            <a:schemeClr val="tx1"/>
          </a:solidFill>
          <a:latin typeface="+mn-lt"/>
          <a:ea typeface="+mn-ea"/>
          <a:cs typeface="+mn-cs"/>
        </a:defRPr>
      </a:lvl1pPr>
      <a:lvl2pPr marL="4176419" indent="-1606315" algn="l" defTabSz="5140208" rtl="0" eaLnBrk="1" latinLnBrk="0" hangingPunct="1">
        <a:spcBef>
          <a:spcPct val="20000"/>
        </a:spcBef>
        <a:buFont typeface="Arial" pitchFamily="34" charset="0"/>
        <a:buChar char="–"/>
        <a:defRPr sz="15700" kern="1200">
          <a:solidFill>
            <a:schemeClr val="tx1"/>
          </a:solidFill>
          <a:latin typeface="+mn-lt"/>
          <a:ea typeface="+mn-ea"/>
          <a:cs typeface="+mn-cs"/>
        </a:defRPr>
      </a:lvl2pPr>
      <a:lvl3pPr marL="6425260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3500" kern="1200">
          <a:solidFill>
            <a:schemeClr val="tx1"/>
          </a:solidFill>
          <a:latin typeface="+mn-lt"/>
          <a:ea typeface="+mn-ea"/>
          <a:cs typeface="+mn-cs"/>
        </a:defRPr>
      </a:lvl3pPr>
      <a:lvl4pPr marL="8995364" indent="-1285052" algn="l" defTabSz="5140208" rtl="0" eaLnBrk="1" latinLnBrk="0" hangingPunct="1">
        <a:spcBef>
          <a:spcPct val="20000"/>
        </a:spcBef>
        <a:buFont typeface="Arial" pitchFamily="34" charset="0"/>
        <a:buChar char="–"/>
        <a:defRPr sz="11200" kern="1200">
          <a:solidFill>
            <a:schemeClr val="tx1"/>
          </a:solidFill>
          <a:latin typeface="+mn-lt"/>
          <a:ea typeface="+mn-ea"/>
          <a:cs typeface="+mn-cs"/>
        </a:defRPr>
      </a:lvl4pPr>
      <a:lvl5pPr marL="11565468" indent="-1285052" algn="l" defTabSz="5140208" rtl="0" eaLnBrk="1" latinLnBrk="0" hangingPunct="1">
        <a:spcBef>
          <a:spcPct val="20000"/>
        </a:spcBef>
        <a:buFont typeface="Arial" pitchFamily="34" charset="0"/>
        <a:buChar char="»"/>
        <a:defRPr sz="1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135572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6pPr>
      <a:lvl7pPr marL="16705677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7pPr>
      <a:lvl8pPr marL="19275781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8pPr>
      <a:lvl9pPr marL="21845885" indent="-1285052" algn="l" defTabSz="5140208" rtl="0" eaLnBrk="1" latinLnBrk="0" hangingPunct="1">
        <a:spcBef>
          <a:spcPct val="20000"/>
        </a:spcBef>
        <a:buFont typeface="Arial" pitchFamily="34" charset="0"/>
        <a:buChar char="•"/>
        <a:defRPr sz="1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57010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2pPr>
      <a:lvl3pPr marL="5140208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3pPr>
      <a:lvl4pPr marL="7710312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4pPr>
      <a:lvl5pPr marL="10280416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5pPr>
      <a:lvl6pPr marL="12850520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6pPr>
      <a:lvl7pPr marL="15420624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7pPr>
      <a:lvl8pPr marL="17990729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8pPr>
      <a:lvl9pPr marL="20560833" algn="l" defTabSz="5140208" rtl="0" eaLnBrk="1" latinLnBrk="0" hangingPunct="1">
        <a:defRPr sz="10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100000">
              <a:srgbClr val="1482A5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istrator\Desktop\2023-6-28 9-41-26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11"/>
          <a:stretch/>
        </p:blipFill>
        <p:spPr bwMode="auto">
          <a:xfrm>
            <a:off x="0" y="-476"/>
            <a:ext cx="30276800" cy="5915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4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15439227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5" name="Rectangle 45">
            <a:extLst>
              <a:ext uri="{FF2B5EF4-FFF2-40B4-BE49-F238E27FC236}">
                <a16:creationId xmlns:a16="http://schemas.microsoft.com/office/drawing/2014/main" id="{2C718E78-BDD8-4BAD-851F-D423AE935B0D}"/>
              </a:ext>
            </a:extLst>
          </p:cNvPr>
          <p:cNvSpPr/>
          <p:nvPr/>
        </p:nvSpPr>
        <p:spPr>
          <a:xfrm>
            <a:off x="524453" y="6786638"/>
            <a:ext cx="14264865" cy="3373142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14227" tIns="57113" rIns="114227" bIns="57113" rtlCol="0" anchor="ctr"/>
          <a:lstStyle>
            <a:defPPr>
              <a:defRPr kern="1200"/>
            </a:defPPr>
          </a:lstStyle>
          <a:p>
            <a:pPr algn="ctr"/>
            <a:endParaRPr lang="en-US" sz="8000">
              <a:latin typeface="+mj-lt"/>
            </a:endParaRPr>
          </a:p>
        </p:txBody>
      </p:sp>
      <p:sp>
        <p:nvSpPr>
          <p:cNvPr id="37" name="Text Placeholder 5">
            <a:extLst>
              <a:ext uri="{FF2B5EF4-FFF2-40B4-BE49-F238E27FC236}">
                <a16:creationId xmlns:a16="http://schemas.microsoft.com/office/drawing/2014/main" id="{D3B51F6E-41A5-4D7C-9B15-CDBAC096BAD1}"/>
              </a:ext>
            </a:extLst>
          </p:cNvPr>
          <p:cNvSpPr txBox="1"/>
          <p:nvPr/>
        </p:nvSpPr>
        <p:spPr>
          <a:xfrm>
            <a:off x="2233202" y="1025998"/>
            <a:ext cx="25563148" cy="2088232"/>
          </a:xfrm>
          <a:prstGeom prst="rect">
            <a:avLst/>
          </a:prstGeom>
        </p:spPr>
        <p:txBody>
          <a:bodyPr lIns="0" tIns="0" rIns="0" bIns="0">
            <a:noAutofit/>
          </a:bodyPr>
          <a:lstStyle>
            <a:defPPr>
              <a:defRPr kern="1200"/>
            </a:defPPr>
            <a:lvl1pPr marL="0" marR="0" indent="0" algn="l" defTabSz="3783013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ct val="0"/>
              </a:spcAft>
              <a:buClrTx/>
              <a:buSzTx/>
              <a:buFontTx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3523762">
              <a:spcBef>
                <a:spcPct val="20000"/>
              </a:spcBef>
              <a:defRPr/>
            </a:pPr>
            <a:r>
              <a:rPr lang="en-US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Conference Paper Title</a:t>
            </a:r>
            <a:endParaRPr lang="en-US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Text Placeholder 5">
            <a:extLst>
              <a:ext uri="{FF2B5EF4-FFF2-40B4-BE49-F238E27FC236}">
                <a16:creationId xmlns:a16="http://schemas.microsoft.com/office/drawing/2014/main" id="{0A363635-BCEE-4B55-ADB3-58433C0697E0}"/>
              </a:ext>
            </a:extLst>
          </p:cNvPr>
          <p:cNvSpPr txBox="1"/>
          <p:nvPr/>
        </p:nvSpPr>
        <p:spPr>
          <a:xfrm>
            <a:off x="1630534" y="3186238"/>
            <a:ext cx="26727756" cy="194514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defPPr>
              <a:defRPr kern="1200"/>
            </a:defPPr>
            <a:lvl1pPr marL="0" marR="0" indent="0" algn="l" defTabSz="3761086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defRPr sz="6000" kern="1200" baseline="0">
                <a:solidFill>
                  <a:schemeClr val="tx2"/>
                </a:solidFill>
                <a:latin typeface="Franklin Gothic Heavy" pitchFamily="34" charset="0"/>
                <a:ea typeface="+mn-ea"/>
                <a:cs typeface="+mn-cs"/>
              </a:defRPr>
            </a:lvl1pPr>
            <a:lvl2pPr marL="1880543" indent="0" algn="l" defTabSz="3761086" rtl="0" eaLnBrk="1" latinLnBrk="0" hangingPunct="1">
              <a:spcBef>
                <a:spcPct val="20000"/>
              </a:spcBef>
              <a:buFontTx/>
              <a:buNone/>
              <a:defRPr sz="1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761086" indent="0" algn="l" defTabSz="3761086" rtl="0" eaLnBrk="1" latinLnBrk="0" hangingPunct="1">
              <a:spcBef>
                <a:spcPct val="20000"/>
              </a:spcBef>
              <a:buFontTx/>
              <a:buNone/>
              <a:defRPr sz="9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641629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522172" indent="0" algn="l" defTabSz="3761086" rtl="0" eaLnBrk="1" latinLnBrk="0" hangingPunct="1">
              <a:spcBef>
                <a:spcPct val="20000"/>
              </a:spcBef>
              <a:buFontTx/>
              <a:buNone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342988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223531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104074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5984617" indent="-940272" algn="l" defTabSz="3761086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8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ts val="7245"/>
              </a:lnSpc>
              <a:defRPr/>
            </a:pP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Author name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endParaRPr lang="en-US" sz="3200" baseline="30000" dirty="0">
              <a:solidFill>
                <a:schemeClr val="bg1"/>
              </a:solidFill>
              <a:latin typeface="Times New Roman" panose="02020603050405020304" pitchFamily="18" charset="0"/>
              <a:ea typeface="Open Sans" panose="020B060603050402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ts val="7245"/>
              </a:lnSpc>
              <a:defRPr/>
            </a:pP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1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altLang="zh-CN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</a:t>
            </a:r>
            <a:r>
              <a:rPr lang="en-US" altLang="zh-CN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Country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;  </a:t>
            </a:r>
            <a:r>
              <a:rPr lang="en-US" sz="3200" baseline="300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2</a:t>
            </a:r>
            <a:r>
              <a:rPr lang="en-US" sz="3200" dirty="0" smtClean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Department</a:t>
            </a:r>
            <a:r>
              <a:rPr lang="en-US" sz="3200" dirty="0">
                <a:solidFill>
                  <a:schemeClr val="bg1"/>
                </a:solidFill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, University/Organization, City, Country</a:t>
            </a:r>
          </a:p>
        </p:txBody>
      </p:sp>
      <p:sp>
        <p:nvSpPr>
          <p:cNvPr id="39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02003" y="8691179"/>
            <a:ext cx="13408060" cy="35489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 smtClean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</a:t>
            </a: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introduction plays an important role in providing background information (including relevant references), emphasizing the importance of the study, and outlining its objectives. It is crucial to conduct a thorough review of the current state of the research field and incorporate key publications into your work. </a:t>
            </a:r>
          </a:p>
        </p:txBody>
      </p:sp>
      <p:sp>
        <p:nvSpPr>
          <p:cNvPr id="4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8079" y="7034995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altLang="zh-CN" sz="5700" b="1" dirty="0" smtClean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9BF71E88-A0A1-440B-ABF9-DBF8076C9D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86421" y="8619171"/>
            <a:ext cx="13301504" cy="1817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>
              <a:lnSpc>
                <a:spcPts val="4497"/>
              </a:lnSpc>
            </a:pPr>
            <a:r>
              <a:rPr lang="en-US" altLang="zh-CN" sz="4000" dirty="0">
                <a:latin typeface="Times New Roman" panose="02020603050405020304" pitchFamily="18" charset="0"/>
                <a:ea typeface="Open Sans" panose="020B0606030504020204" pitchFamily="34" charset="0"/>
                <a:cs typeface="Times New Roman" panose="02020603050405020304" pitchFamily="18" charset="0"/>
              </a:rPr>
              <a:t>The results section should provide an accurate and concise description of the experimental findings and the resulting conclusions that can be inferred from the experiments.</a:t>
            </a:r>
          </a:p>
        </p:txBody>
      </p:sp>
      <p:sp>
        <p:nvSpPr>
          <p:cNvPr id="46" name="TextBox 19">
            <a:extLst>
              <a:ext uri="{FF2B5EF4-FFF2-40B4-BE49-F238E27FC236}">
                <a16:creationId xmlns:a16="http://schemas.microsoft.com/office/drawing/2014/main" id="{418E6029-BC8D-48A6-B73A-6AF8EE0DED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69340" y="28259752"/>
            <a:ext cx="13301504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/>
            <a:r>
              <a:rPr lang="en-US" altLang="zh-C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conclusion section should precisely articulate the main findings of the article, emphasizing its significance and relevance. </a:t>
            </a:r>
          </a:p>
        </p:txBody>
      </p:sp>
      <p:sp>
        <p:nvSpPr>
          <p:cNvPr id="53" name="TextBox 19">
            <a:extLst>
              <a:ext uri="{FF2B5EF4-FFF2-40B4-BE49-F238E27FC236}">
                <a16:creationId xmlns:a16="http://schemas.microsoft.com/office/drawing/2014/main" id="{660D2150-C4B6-4E14-B13B-A9330CA027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80998" y="22726641"/>
            <a:ext cx="13408866" cy="19331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5650" tIns="42825" rIns="85650" bIns="42825">
            <a:spAutoFit/>
          </a:bodyPr>
          <a:lstStyle>
            <a:defPPr>
              <a:defRPr kern="1200"/>
            </a:defPPr>
            <a:lvl1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1pPr>
            <a:lvl2pPr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/>
                <a:ea typeface="ＭＳ Ｐゴシック" pitchFamily="-106" charset="-128"/>
              </a:defRPr>
            </a:lvl9pPr>
          </a:lstStyle>
          <a:p>
            <a:pPr indent="571134" algn="just" defTabSz="4405855">
              <a:defRPr/>
            </a:pPr>
            <a:r>
              <a:rPr lang="en-US" altLang="zh-CN" sz="4000" dirty="0">
                <a:latin typeface="Times New Roman" pitchFamily="18" charset="0"/>
                <a:cs typeface="Times New Roman" pitchFamily="18" charset="0"/>
              </a:rPr>
              <a:t>The Materials and Methods section should provide comprehensive details to enable other researchers to replicate the study and further expand upon the published results. </a:t>
            </a:r>
          </a:p>
        </p:txBody>
      </p:sp>
      <p:sp>
        <p:nvSpPr>
          <p:cNvPr id="2" name="矩形 1"/>
          <p:cNvSpPr/>
          <p:nvPr/>
        </p:nvSpPr>
        <p:spPr>
          <a:xfrm>
            <a:off x="1080998" y="7395035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6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48913" y="21221143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Materials and Methods</a:t>
            </a:r>
          </a:p>
        </p:txBody>
      </p:sp>
      <p:sp>
        <p:nvSpPr>
          <p:cNvPr id="27" name="矩形 26"/>
          <p:cNvSpPr/>
          <p:nvPr/>
        </p:nvSpPr>
        <p:spPr>
          <a:xfrm>
            <a:off x="1257863" y="2142195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669562" y="6962987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Results</a:t>
            </a:r>
            <a:endParaRPr lang="en-US" sz="5700" b="1" dirty="0">
              <a:solidFill>
                <a:schemeClr val="accent5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6352481" y="7323027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0" name="Rectangle 10">
            <a:extLst>
              <a:ext uri="{FF2B5EF4-FFF2-40B4-BE49-F238E27FC236}">
                <a16:creationId xmlns:a16="http://schemas.microsoft.com/office/drawing/2014/main" id="{56B51769-050A-4089-A605-7F5F55540F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52481" y="26660846"/>
            <a:ext cx="4713206" cy="126000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</a:ln>
        </p:spPr>
        <p:txBody>
          <a:bodyPr wrap="none" lIns="257010" tIns="68536" rIns="257010" bIns="64236" anchor="ctr" anchorCtr="0"/>
          <a:lstStyle>
            <a:defPPr>
              <a:defRPr kern="1200"/>
            </a:defPPr>
          </a:lstStyle>
          <a:p>
            <a:pPr defTabSz="4405855">
              <a:defRPr/>
            </a:pPr>
            <a:r>
              <a:rPr lang="en-US" sz="5700" b="1" dirty="0">
                <a:solidFill>
                  <a:schemeClr val="accent5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Conclusion</a:t>
            </a:r>
          </a:p>
        </p:txBody>
      </p:sp>
      <p:sp>
        <p:nvSpPr>
          <p:cNvPr id="31" name="矩形 30"/>
          <p:cNvSpPr/>
          <p:nvPr/>
        </p:nvSpPr>
        <p:spPr>
          <a:xfrm>
            <a:off x="16035400" y="27020886"/>
            <a:ext cx="421775" cy="648072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0" name="TextBox 2"/>
          <p:cNvSpPr txBox="1"/>
          <p:nvPr/>
        </p:nvSpPr>
        <p:spPr>
          <a:xfrm>
            <a:off x="16456262" y="40702407"/>
            <a:ext cx="3537641" cy="14568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May 31-Jun.1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 </a:t>
            </a: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Online Conference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 smtClean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huiyi123.net</a:t>
            </a:r>
            <a:endParaRPr lang="zh-CN" altLang="en-US" sz="2400" spc="150" dirty="0">
              <a:solidFill>
                <a:schemeClr val="bg1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1" name="TextBox 12"/>
          <p:cNvSpPr txBox="1"/>
          <p:nvPr/>
        </p:nvSpPr>
        <p:spPr>
          <a:xfrm>
            <a:off x="7398948" y="40882800"/>
            <a:ext cx="7745807" cy="13285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</a:t>
            </a:r>
            <a:r>
              <a:rPr lang="zh-CN" altLang="en-US" sz="2400" spc="15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第七届创新管理与创业国际会议</a:t>
            </a:r>
          </a:p>
          <a:p>
            <a:pPr>
              <a:spcBef>
                <a:spcPts val="500"/>
              </a:spcBef>
              <a:spcAft>
                <a:spcPts val="500"/>
              </a:spcAft>
            </a:pPr>
            <a:r>
              <a:rPr lang="en-US" altLang="zh-CN" sz="2400" spc="100" dirty="0">
                <a:solidFill>
                  <a:schemeClr val="bg1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2024 7th International Conference on Innovation Management and Entrepreneurship</a:t>
            </a:r>
          </a:p>
        </p:txBody>
      </p:sp>
      <p:sp>
        <p:nvSpPr>
          <p:cNvPr id="22" name="矩形 21"/>
          <p:cNvSpPr/>
          <p:nvPr/>
        </p:nvSpPr>
        <p:spPr>
          <a:xfrm>
            <a:off x="15987472" y="40719215"/>
            <a:ext cx="34245" cy="1440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453" y="41174678"/>
            <a:ext cx="6439950" cy="681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4829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175</Words>
  <Application>Microsoft Office PowerPoint</Application>
  <PresentationFormat>自定义</PresentationFormat>
  <Paragraphs>17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ＭＳ Ｐゴシック</vt:lpstr>
      <vt:lpstr>Open Sans</vt:lpstr>
      <vt:lpstr>宋体</vt:lpstr>
      <vt:lpstr>微软雅黑</vt:lpstr>
      <vt:lpstr>Arial</vt:lpstr>
      <vt:lpstr>Calibri</vt:lpstr>
      <vt:lpstr>Times New Roman</vt:lpstr>
      <vt:lpstr>Office 主题​​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PC</dc:creator>
  <cp:lastModifiedBy>ASUS</cp:lastModifiedBy>
  <cp:revision>65</cp:revision>
  <dcterms:created xsi:type="dcterms:W3CDTF">2022-05-14T02:02:49Z</dcterms:created>
  <dcterms:modified xsi:type="dcterms:W3CDTF">2023-12-27T00:58:11Z</dcterms:modified>
</cp:coreProperties>
</file>