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65452" y="40959596"/>
            <a:ext cx="9873776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第九届建筑与城市规划国际会议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9th International Conference on Architecture and Urban Planning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Aug.10-12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058128"/>
            <a:ext cx="4966832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68</cp:revision>
  <dcterms:created xsi:type="dcterms:W3CDTF">2022-05-14T02:02:49Z</dcterms:created>
  <dcterms:modified xsi:type="dcterms:W3CDTF">2023-12-27T01:00:21Z</dcterms:modified>
</cp:coreProperties>
</file>