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900604" y="41030390"/>
            <a:ext cx="9023359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第十届能源，环境与地球科学国际会议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10th International Conference on Energy, Environment and Earth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6538302" y="40661274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Aug.12-14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179858"/>
            <a:ext cx="5284404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178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71</cp:revision>
  <dcterms:created xsi:type="dcterms:W3CDTF">2022-05-14T02:02:49Z</dcterms:created>
  <dcterms:modified xsi:type="dcterms:W3CDTF">2023-12-27T01:02:09Z</dcterms:modified>
</cp:coreProperties>
</file>