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62923" y="40944257"/>
            <a:ext cx="9028635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第五届数学与信息科学国际会议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</a:t>
            </a: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5th International Conference on Mathematics and Information Sciences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6538302" y="40661274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Aug.10-12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174678"/>
            <a:ext cx="4725477" cy="7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174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68</cp:revision>
  <dcterms:created xsi:type="dcterms:W3CDTF">2022-05-14T02:02:49Z</dcterms:created>
  <dcterms:modified xsi:type="dcterms:W3CDTF">2023-12-27T01:02:50Z</dcterms:modified>
</cp:coreProperties>
</file>