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33" d="100"/>
          <a:sy n="33" d="100"/>
        </p:scale>
        <p:origin x="730" y="-5093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2548" y="6867283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第七届农业科学与生物技术国际会议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7th International Conference on Agricultural Science and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Biotechnology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May 25-27,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Hangzhou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CASB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0" y="41283890"/>
            <a:ext cx="3609975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1127</Words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2022-05-14T02:02:00Z</dcterms:created>
  <dcterms:modified xsi:type="dcterms:W3CDTF">2024-12-23T13:44:23Z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600ED7D4D62946BA8A6BAF3EB10EEC23_12</vt:lpwstr>
  </property>
  <property fmtid="{D5CDD505-2E9C-101B-9397-08002B2CF9AE}" pid="3" name="KSOProductBuildVer">
    <vt:lpwstr>1033-12.2.0.19307</vt:lpwstr>
  </property>
</Properties>
</file>