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30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农业科学与生物技术国际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Agricultural Science and Biotechnology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16-18,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8" y="41315989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86</cp:revision>
  <dcterms:created xsi:type="dcterms:W3CDTF">2022-05-14T02:02:00Z</dcterms:created>
  <dcterms:modified xsi:type="dcterms:W3CDTF">2025-09-09T09:58:57Z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