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798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建筑与城市规划国际会议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Architecture and Urban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Planning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14-16, 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9626"/>
            <a:ext cx="37338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84</cp:revision>
  <dcterms:created xsi:type="dcterms:W3CDTF">2022-05-14T02:02:00Z</dcterms:created>
  <dcterms:modified xsi:type="dcterms:W3CDTF">2025-09-09T09:56:51Z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1CD4CCF0CF724E14AC041ECE3929C8F7_12</vt:lpwstr>
  </property>
  <property fmtid="{D5CDD505-2E9C-101B-9397-08002B2CF9AE}" pid="3" name="KSOProductBuildVer">
    <vt:lpwstr>1033-12.2.0.19307</vt:lpwstr>
  </property>
</Properties>
</file>