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33" d="100"/>
          <a:sy n="33" d="100"/>
        </p:scale>
        <p:origin x="1716" y="-3870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5798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2362287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第十一届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建筑与城市规划国际会议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 11th </a:t>
            </a: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International Conference on Architecture and Urban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Planning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TextBox 2"/>
          <p:cNvSpPr txBox="1"/>
          <p:nvPr/>
        </p:nvSpPr>
        <p:spPr>
          <a:xfrm>
            <a:off x="17948299" y="40856972"/>
            <a:ext cx="4844466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Sep. </a:t>
            </a:r>
            <a:r>
              <a:rPr lang="en-US" altLang="zh-CN" sz="2400" spc="15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17-19,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Chengdu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3" y="41299626"/>
            <a:ext cx="3733800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177</Words>
  <Application>Microsoft Office PowerPoint</Application>
  <PresentationFormat>自定义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MS PGothic</vt:lpstr>
      <vt:lpstr>Open Sans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msi</cp:lastModifiedBy>
  <cp:revision>82</cp:revision>
  <dcterms:created xsi:type="dcterms:W3CDTF">2022-05-14T02:02:00Z</dcterms:created>
  <dcterms:modified xsi:type="dcterms:W3CDTF">2025-06-12T03:09:59Z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1CD4CCF0CF724E14AC041ECE3929C8F7_12</vt:lpwstr>
  </property>
  <property fmtid="{D5CDD505-2E9C-101B-9397-08002B2CF9AE}" pid="3" name="KSOProductBuildVer">
    <vt:lpwstr>1033-12.2.0.19307</vt:lpwstr>
  </property>
</Properties>
</file>