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7" d="100"/>
          <a:sy n="17" d="100"/>
        </p:scale>
        <p:origin x="3204" y="186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967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第十三届生物与生命科学国际会议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13th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Biology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Jun. 8-10,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 </a:t>
            </a:r>
            <a:r>
              <a:rPr lang="en-US" altLang="zh-CN" sz="2400" b="1" spc="15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16500"/>
            <a:ext cx="36576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178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82</cp:revision>
  <dcterms:created xsi:type="dcterms:W3CDTF">2022-05-14T02:02:00Z</dcterms:created>
  <dcterms:modified xsi:type="dcterms:W3CDTF">2025-06-11T01:38:06Z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90017DD22FB841B48DD72A40B241DCB3_12</vt:lpwstr>
  </property>
  <property fmtid="{D5CDD505-2E9C-101B-9397-08002B2CF9AE}" pid="3" name="KSOProductBuildVer">
    <vt:lpwstr>1033-12.2.0.19307</vt:lpwstr>
  </property>
</Properties>
</file>