
<file path=[Content_Types].xml><?xml version="1.0" encoding="utf-8"?>
<Types xmlns="http://schemas.openxmlformats.org/package/2006/content-types">
  <Default Extension="png" ContentType="image/png"/>
  <Default Extension="jpeg" ContentType="image/jpe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notesMasters/notesMaster1.xml" ContentType="application/vnd.openxmlformats-officedocument.presentationml.notesMaster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theme/theme2.xml" ContentType="application/vnd.openxmlformats-officedocument.theme+xml"/>
  <Override PartName="/ppt/notesSlides/notesSlide1.xml" ContentType="application/vnd.openxmlformats-officedocument.presentationml.notesSlide+xml"/>
  <Override PartName="/docProps/core.xml" ContentType="application/vnd.openxmlformats-package.core-properties+xml"/>
  <Override PartName="/docProps/app.xml" ContentType="application/vnd.openxmlformats-officedocument.extended-properties+xml"/>
  <Override PartName="/docProps/custom.xml" ContentType="application/vnd.openxmlformats-officedocument.custom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5" Type="http://schemas.openxmlformats.org/officeDocument/2006/relationships/custom-properties" Target="docProps/custom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>
  <p:sldMasterIdLst>
    <p:sldMasterId id="2147483648" r:id="rId1"/>
  </p:sldMasterIdLst>
  <p:notesMasterIdLst>
    <p:notesMasterId r:id="rId3"/>
  </p:notesMasterIdLst>
  <p:sldIdLst>
    <p:sldId id="257" r:id="rId2"/>
  </p:sldIdLst>
  <p:sldSz cx="30279975" cy="42808525"/>
  <p:notesSz cx="6858000" cy="9144000"/>
  <p:defaultTextStyle>
    <a:defPPr>
      <a:defRPr lang="zh-CN"/>
    </a:defPPr>
    <a:lvl1pPr marL="0" algn="l" defTabSz="5140325" rtl="0" eaLnBrk="1" latinLnBrk="0" hangingPunct="1">
      <a:defRPr sz="10100" kern="1200">
        <a:solidFill>
          <a:schemeClr val="tx1"/>
        </a:solidFill>
        <a:latin typeface="+mn-lt"/>
        <a:ea typeface="+mn-ea"/>
        <a:cs typeface="+mn-cs"/>
      </a:defRPr>
    </a:lvl1pPr>
    <a:lvl2pPr marL="2569845" algn="l" defTabSz="5140325" rtl="0" eaLnBrk="1" latinLnBrk="0" hangingPunct="1">
      <a:defRPr sz="10100" kern="1200">
        <a:solidFill>
          <a:schemeClr val="tx1"/>
        </a:solidFill>
        <a:latin typeface="+mn-lt"/>
        <a:ea typeface="+mn-ea"/>
        <a:cs typeface="+mn-cs"/>
      </a:defRPr>
    </a:lvl2pPr>
    <a:lvl3pPr marL="5140325" algn="l" defTabSz="5140325" rtl="0" eaLnBrk="1" latinLnBrk="0" hangingPunct="1">
      <a:defRPr sz="10100" kern="1200">
        <a:solidFill>
          <a:schemeClr val="tx1"/>
        </a:solidFill>
        <a:latin typeface="+mn-lt"/>
        <a:ea typeface="+mn-ea"/>
        <a:cs typeface="+mn-cs"/>
      </a:defRPr>
    </a:lvl3pPr>
    <a:lvl4pPr marL="7710170" algn="l" defTabSz="5140325" rtl="0" eaLnBrk="1" latinLnBrk="0" hangingPunct="1">
      <a:defRPr sz="10100" kern="1200">
        <a:solidFill>
          <a:schemeClr val="tx1"/>
        </a:solidFill>
        <a:latin typeface="+mn-lt"/>
        <a:ea typeface="+mn-ea"/>
        <a:cs typeface="+mn-cs"/>
      </a:defRPr>
    </a:lvl4pPr>
    <a:lvl5pPr marL="10280650" algn="l" defTabSz="5140325" rtl="0" eaLnBrk="1" latinLnBrk="0" hangingPunct="1">
      <a:defRPr sz="10100" kern="1200">
        <a:solidFill>
          <a:schemeClr val="tx1"/>
        </a:solidFill>
        <a:latin typeface="+mn-lt"/>
        <a:ea typeface="+mn-ea"/>
        <a:cs typeface="+mn-cs"/>
      </a:defRPr>
    </a:lvl5pPr>
    <a:lvl6pPr marL="12850495" algn="l" defTabSz="5140325" rtl="0" eaLnBrk="1" latinLnBrk="0" hangingPunct="1">
      <a:defRPr sz="10100" kern="1200">
        <a:solidFill>
          <a:schemeClr val="tx1"/>
        </a:solidFill>
        <a:latin typeface="+mn-lt"/>
        <a:ea typeface="+mn-ea"/>
        <a:cs typeface="+mn-cs"/>
      </a:defRPr>
    </a:lvl6pPr>
    <a:lvl7pPr marL="15420340" algn="l" defTabSz="5140325" rtl="0" eaLnBrk="1" latinLnBrk="0" hangingPunct="1">
      <a:defRPr sz="10100" kern="1200">
        <a:solidFill>
          <a:schemeClr val="tx1"/>
        </a:solidFill>
        <a:latin typeface="+mn-lt"/>
        <a:ea typeface="+mn-ea"/>
        <a:cs typeface="+mn-cs"/>
      </a:defRPr>
    </a:lvl7pPr>
    <a:lvl8pPr marL="17990820" algn="l" defTabSz="5140325" rtl="0" eaLnBrk="1" latinLnBrk="0" hangingPunct="1">
      <a:defRPr sz="10100" kern="1200">
        <a:solidFill>
          <a:schemeClr val="tx1"/>
        </a:solidFill>
        <a:latin typeface="+mn-lt"/>
        <a:ea typeface="+mn-ea"/>
        <a:cs typeface="+mn-cs"/>
      </a:defRPr>
    </a:lvl8pPr>
    <a:lvl9pPr marL="20560665" algn="l" defTabSz="5140325" rtl="0" eaLnBrk="1" latinLnBrk="0" hangingPunct="1">
      <a:defRPr sz="101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>
        <p15:guide id="1" orient="horz" pos="6634" userDrawn="1">
          <p15:clr>
            <a:srgbClr val="A4A3A4"/>
          </p15:clr>
        </p15:guide>
        <p15:guide id="2" pos="11794" userDrawn="1">
          <p15:clr>
            <a:srgbClr val="A4A3A4"/>
          </p15:clr>
        </p15:guide>
        <p15:guide id="3" orient="horz" pos="13484" userDrawn="1">
          <p15:clr>
            <a:srgbClr val="A4A3A4"/>
          </p15:clr>
        </p15:guide>
        <p15:guide id="4" pos="9537" userDrawn="1">
          <p15:clr>
            <a:srgbClr val="A4A3A4"/>
          </p15:clr>
        </p15:guide>
      </p15:sldGuideLst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clrMru>
    <a:srgbClr val="1482A5"/>
  </p:clrMru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  <p:ext uri="{FD5EFAAD-0ECE-453E-9831-46B23BE46B34}">
      <p15:chartTrackingRefBased xmlns:p15="http://schemas.microsoft.com/office/powerpoint/2012/main" val="0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>
    <p:restoredLeft sz="15620"/>
    <p:restoredTop sz="94660"/>
  </p:normalViewPr>
  <p:slideViewPr>
    <p:cSldViewPr showGuides="1">
      <p:cViewPr varScale="1">
        <p:scale>
          <a:sx n="17" d="100"/>
          <a:sy n="17" d="100"/>
        </p:scale>
        <p:origin x="3204" y="186"/>
      </p:cViewPr>
      <p:guideLst>
        <p:guide orient="horz" pos="6634"/>
        <p:guide pos="11794"/>
        <p:guide orient="horz" pos="13484"/>
        <p:guide pos="9537"/>
      </p:guideLst>
    </p:cSldViewPr>
  </p:slideViewPr>
  <p:notesTextViewPr>
    <p:cViewPr>
      <p:scale>
        <a:sx n="200" d="100"/>
        <a:sy n="200" d="100"/>
      </p:scale>
      <p:origin x="0" y="0"/>
    </p:cViewPr>
  </p:notesTextViewPr>
  <p:gridSpacing cx="72008" cy="72008"/>
</p:viewPr>
</file>

<file path=ppt/_rels/presentation.xml.rels><?xml version="1.0" encoding="UTF-8" standalone="yes"?>
<Relationships xmlns="http://schemas.openxmlformats.org/package/2006/relationships"><Relationship Id="rId3" Type="http://schemas.openxmlformats.org/officeDocument/2006/relationships/notesMaster" Target="notesMasters/notesMaster1.xml"/><Relationship Id="rId7" Type="http://schemas.openxmlformats.org/officeDocument/2006/relationships/tableStyles" Target="tableStyles.xml"/><Relationship Id="rId2" Type="http://schemas.openxmlformats.org/officeDocument/2006/relationships/slide" Target="slides/slide1.xml"/><Relationship Id="rId1" Type="http://schemas.openxmlformats.org/officeDocument/2006/relationships/slideMaster" Target="slideMasters/slideMaster1.xml"/><Relationship Id="rId6" Type="http://schemas.openxmlformats.org/officeDocument/2006/relationships/theme" Target="theme/theme1.xml"/><Relationship Id="rId5" Type="http://schemas.openxmlformats.org/officeDocument/2006/relationships/viewProps" Target="viewProps.xml"/><Relationship Id="rId4" Type="http://schemas.openxmlformats.org/officeDocument/2006/relationships/presProps" Target="presProps.xml"/></Relationships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页眉占位符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/>
            </a:lvl1pPr>
          </a:lstStyle>
          <a:p>
            <a:endParaRPr lang="zh-CN" altLang="en-US"/>
          </a:p>
        </p:txBody>
      </p:sp>
      <p:sp>
        <p:nvSpPr>
          <p:cNvPr id="3" name="日期占位符 2"/>
          <p:cNvSpPr>
            <a:spLocks noGrp="1"/>
          </p:cNvSpPr>
          <p:nvPr>
            <p:ph type="dt" idx="1"/>
          </p:nvPr>
        </p:nvSpPr>
        <p:spPr>
          <a:xfrm>
            <a:off x="3884613" y="0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/>
            </a:lvl1pPr>
          </a:lstStyle>
          <a:p>
            <a:fld id="{B9435333-B4FC-4F92-8215-981231DE8CBC}" type="datetimeFigureOut">
              <a:rPr lang="zh-CN" altLang="en-US" smtClean="0"/>
              <a:t>2025/10/13</a:t>
            </a:fld>
            <a:endParaRPr lang="zh-CN" altLang="en-US"/>
          </a:p>
        </p:txBody>
      </p:sp>
      <p:sp>
        <p:nvSpPr>
          <p:cNvPr id="4" name="幻灯片图像占位符 3"/>
          <p:cNvSpPr>
            <a:spLocks noGrp="1" noRot="1" noChangeAspect="1"/>
          </p:cNvSpPr>
          <p:nvPr>
            <p:ph type="sldImg" idx="2"/>
          </p:nvPr>
        </p:nvSpPr>
        <p:spPr>
          <a:xfrm>
            <a:off x="2216150" y="685800"/>
            <a:ext cx="2425700" cy="342900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1440" tIns="45720" rIns="91440" bIns="45720" rtlCol="0" anchor="ctr"/>
          <a:lstStyle/>
          <a:p>
            <a:endParaRPr lang="zh-CN" altLang="en-US"/>
          </a:p>
        </p:txBody>
      </p:sp>
      <p:sp>
        <p:nvSpPr>
          <p:cNvPr id="5" name="备注占位符 4"/>
          <p:cNvSpPr>
            <a:spLocks noGrp="1"/>
          </p:cNvSpPr>
          <p:nvPr>
            <p:ph type="body" sz="quarter" idx="3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vert="horz" lIns="91440" tIns="45720" rIns="91440" bIns="45720" rtlCol="0"/>
          <a:lstStyle/>
          <a:p>
            <a:pPr lvl="0"/>
            <a:r>
              <a:rPr lang="zh-CN" altLang="en-US" smtClean="0"/>
              <a:t>单击此处编辑母版文本样式</a:t>
            </a:r>
          </a:p>
          <a:p>
            <a:pPr lvl="1"/>
            <a:r>
              <a:rPr lang="zh-CN" altLang="en-US" smtClean="0"/>
              <a:t>第二级</a:t>
            </a:r>
          </a:p>
          <a:p>
            <a:pPr lvl="2"/>
            <a:r>
              <a:rPr lang="zh-CN" altLang="en-US" smtClean="0"/>
              <a:t>第三级</a:t>
            </a:r>
          </a:p>
          <a:p>
            <a:pPr lvl="3"/>
            <a:r>
              <a:rPr lang="zh-CN" altLang="en-US" smtClean="0"/>
              <a:t>第四级</a:t>
            </a:r>
          </a:p>
          <a:p>
            <a:pPr lvl="4"/>
            <a:r>
              <a:rPr lang="zh-CN" altLang="en-US" smtClean="0"/>
              <a:t>第五级</a:t>
            </a:r>
            <a:endParaRPr lang="zh-CN" altLang="en-US"/>
          </a:p>
        </p:txBody>
      </p:sp>
      <p:sp>
        <p:nvSpPr>
          <p:cNvPr id="6" name="页脚占位符 5"/>
          <p:cNvSpPr>
            <a:spLocks noGrp="1"/>
          </p:cNvSpPr>
          <p:nvPr>
            <p:ph type="ftr" sz="quarter" idx="4"/>
          </p:nvPr>
        </p:nvSpPr>
        <p:spPr>
          <a:xfrm>
            <a:off x="0" y="8685213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/>
            </a:lvl1pPr>
          </a:lstStyle>
          <a:p>
            <a:endParaRPr lang="zh-CN" altLang="en-US"/>
          </a:p>
        </p:txBody>
      </p:sp>
      <p:sp>
        <p:nvSpPr>
          <p:cNvPr id="7" name="灯片编号占位符 6"/>
          <p:cNvSpPr>
            <a:spLocks noGrp="1"/>
          </p:cNvSpPr>
          <p:nvPr>
            <p:ph type="sldNum" sz="quarter" idx="5"/>
          </p:nvPr>
        </p:nvSpPr>
        <p:spPr>
          <a:xfrm>
            <a:off x="3884613" y="8685213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/>
            </a:lvl1pPr>
          </a:lstStyle>
          <a:p>
            <a:fld id="{B9C8022C-26FA-4B8B-A53D-9B36D8E7128F}" type="slidenum">
              <a:rPr lang="zh-CN" altLang="en-US" smtClean="0"/>
              <a:t>‹#›</a:t>
            </a:fld>
            <a:endParaRPr lang="zh-CN" altLang="en-US"/>
          </a:p>
        </p:txBody>
      </p:sp>
    </p:spTree>
    <p:extLst>
      <p:ext uri="{BB962C8B-B14F-4D97-AF65-F5344CB8AC3E}">
        <p14:creationId xmlns:p14="http://schemas.microsoft.com/office/powerpoint/2010/main" val="519107777"/>
      </p:ext>
    </p:extLst>
  </p:cSld>
  <p:clrMap bg1="lt1" tx1="dk1" bg2="lt2" tx2="dk2" accent1="accent1" accent2="accent2" accent3="accent3" accent4="accent4" accent5="accent5" accent6="accent6" hlink="hlink" folHlink="folHlink"/>
  <p:notesStyle>
    <a:lvl1pPr marL="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.xml"/><Relationship Id="rId1" Type="http://schemas.openxmlformats.org/officeDocument/2006/relationships/notesMaster" Target="../notesMasters/notesMaster1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幻灯片图像占位符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备注占位符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zh-CN" altLang="en-US"/>
          </a:p>
        </p:txBody>
      </p:sp>
      <p:sp>
        <p:nvSpPr>
          <p:cNvPr id="4" name="灯片编号占位符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B9C8022C-26FA-4B8B-A53D-9B36D8E7128F}" type="slidenum">
              <a:rPr lang="zh-CN" altLang="en-US" smtClean="0"/>
              <a:t>1</a:t>
            </a:fld>
            <a:endParaRPr lang="zh-CN" altLang="en-US"/>
          </a:p>
        </p:txBody>
      </p:sp>
    </p:spTree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标题幻灯片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标题 1"/>
          <p:cNvSpPr>
            <a:spLocks noGrp="1"/>
          </p:cNvSpPr>
          <p:nvPr>
            <p:ph type="ctrTitle"/>
          </p:nvPr>
        </p:nvSpPr>
        <p:spPr>
          <a:xfrm>
            <a:off x="2271007" y="13298395"/>
            <a:ext cx="25737978" cy="9176088"/>
          </a:xfrm>
        </p:spPr>
        <p:txBody>
          <a:bodyPr/>
          <a:lstStyle/>
          <a:p>
            <a:r>
              <a:rPr lang="zh-CN" altLang="en-US"/>
              <a:t>单击此处编辑母版标题样式</a:t>
            </a:r>
          </a:p>
        </p:txBody>
      </p:sp>
      <p:sp>
        <p:nvSpPr>
          <p:cNvPr id="3" name="副标题 2"/>
          <p:cNvSpPr>
            <a:spLocks noGrp="1"/>
          </p:cNvSpPr>
          <p:nvPr>
            <p:ph type="subTitle" idx="1"/>
          </p:nvPr>
        </p:nvSpPr>
        <p:spPr>
          <a:xfrm>
            <a:off x="4542004" y="24258168"/>
            <a:ext cx="21195985" cy="10939956"/>
          </a:xfrm>
        </p:spPr>
        <p:txBody>
          <a:bodyPr/>
          <a:lstStyle>
            <a:lvl1pPr marL="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1pPr>
            <a:lvl2pPr marL="2569845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5140325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771017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028065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12850495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1542034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1799082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20560665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zh-CN" altLang="en-US"/>
              <a:t>单击此处编辑母版副标题样式</a:t>
            </a:r>
          </a:p>
        </p:txBody>
      </p:sp>
      <p:sp>
        <p:nvSpPr>
          <p:cNvPr id="4" name="日期占位符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F2D35825-DAF2-41B6-95B3-A704A5631155}" type="datetimeFigureOut">
              <a:rPr lang="zh-CN" altLang="en-US" smtClean="0"/>
              <a:t>2025/10/13</a:t>
            </a:fld>
            <a:endParaRPr lang="zh-CN" altLang="en-US"/>
          </a:p>
        </p:txBody>
      </p:sp>
      <p:sp>
        <p:nvSpPr>
          <p:cNvPr id="5" name="页脚占位符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zh-CN" altLang="en-US"/>
          </a:p>
        </p:txBody>
      </p:sp>
      <p:sp>
        <p:nvSpPr>
          <p:cNvPr id="6" name="灯片编号占位符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BC9476D-2A0C-47E2-B90F-EBA285F45AD2}" type="slidenum">
              <a:rPr lang="zh-CN" altLang="en-US" smtClean="0"/>
              <a:t>‹#›</a:t>
            </a:fld>
            <a:endParaRPr lang="zh-CN" altLang="en-US"/>
          </a:p>
        </p:txBody>
      </p:sp>
    </p:spTree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标题和内容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标题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zh-CN" altLang="en-US"/>
              <a:t>单击此处编辑母版标题样式</a:t>
            </a:r>
          </a:p>
        </p:txBody>
      </p:sp>
      <p:sp>
        <p:nvSpPr>
          <p:cNvPr id="3" name="内容占位符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zh-CN" altLang="en-US"/>
              <a:t>单击此处编辑母版文本样式</a:t>
            </a:r>
          </a:p>
          <a:p>
            <a:pPr lvl="1"/>
            <a:r>
              <a:rPr lang="zh-CN" altLang="en-US"/>
              <a:t>第二级</a:t>
            </a:r>
          </a:p>
          <a:p>
            <a:pPr lvl="2"/>
            <a:r>
              <a:rPr lang="zh-CN" altLang="en-US"/>
              <a:t>第三级</a:t>
            </a:r>
          </a:p>
          <a:p>
            <a:pPr lvl="3"/>
            <a:r>
              <a:rPr lang="zh-CN" altLang="en-US"/>
              <a:t>第四级</a:t>
            </a:r>
          </a:p>
          <a:p>
            <a:pPr lvl="4"/>
            <a:r>
              <a:rPr lang="zh-CN" altLang="en-US"/>
              <a:t>第五级</a:t>
            </a:r>
          </a:p>
        </p:txBody>
      </p:sp>
      <p:sp>
        <p:nvSpPr>
          <p:cNvPr id="4" name="日期占位符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F2D35825-DAF2-41B6-95B3-A704A5631155}" type="datetimeFigureOut">
              <a:rPr lang="zh-CN" altLang="en-US" smtClean="0"/>
              <a:t>2025/10/13</a:t>
            </a:fld>
            <a:endParaRPr lang="zh-CN" altLang="en-US"/>
          </a:p>
        </p:txBody>
      </p:sp>
      <p:sp>
        <p:nvSpPr>
          <p:cNvPr id="5" name="页脚占位符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zh-CN" altLang="en-US"/>
          </a:p>
        </p:txBody>
      </p:sp>
      <p:sp>
        <p:nvSpPr>
          <p:cNvPr id="6" name="灯片编号占位符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BC9476D-2A0C-47E2-B90F-EBA285F45AD2}" type="slidenum">
              <a:rPr lang="zh-CN" altLang="en-US" smtClean="0"/>
              <a:t>‹#›</a:t>
            </a:fld>
            <a:endParaRPr lang="zh-CN" altLang="en-US"/>
          </a:p>
        </p:txBody>
      </p:sp>
    </p:spTree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节标题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标题 1"/>
          <p:cNvSpPr>
            <a:spLocks noGrp="1"/>
          </p:cNvSpPr>
          <p:nvPr>
            <p:ph type="title"/>
          </p:nvPr>
        </p:nvSpPr>
        <p:spPr>
          <a:xfrm>
            <a:off x="2391916" y="27508458"/>
            <a:ext cx="25737978" cy="8502250"/>
          </a:xfrm>
        </p:spPr>
        <p:txBody>
          <a:bodyPr anchor="t"/>
          <a:lstStyle>
            <a:lvl1pPr algn="l">
              <a:defRPr sz="22500" b="1" cap="all"/>
            </a:lvl1pPr>
          </a:lstStyle>
          <a:p>
            <a:r>
              <a:rPr lang="zh-CN" altLang="en-US"/>
              <a:t>单击此处编辑母版标题样式</a:t>
            </a:r>
          </a:p>
        </p:txBody>
      </p:sp>
      <p:sp>
        <p:nvSpPr>
          <p:cNvPr id="3" name="文本占位符 2"/>
          <p:cNvSpPr>
            <a:spLocks noGrp="1"/>
          </p:cNvSpPr>
          <p:nvPr>
            <p:ph type="body" idx="1"/>
          </p:nvPr>
        </p:nvSpPr>
        <p:spPr>
          <a:xfrm>
            <a:off x="2391916" y="18144083"/>
            <a:ext cx="25737978" cy="9364362"/>
          </a:xfrm>
        </p:spPr>
        <p:txBody>
          <a:bodyPr anchor="b"/>
          <a:lstStyle>
            <a:lvl1pPr marL="0" indent="0">
              <a:buNone/>
              <a:defRPr sz="11200">
                <a:solidFill>
                  <a:schemeClr val="tx1">
                    <a:tint val="75000"/>
                  </a:schemeClr>
                </a:solidFill>
              </a:defRPr>
            </a:lvl1pPr>
            <a:lvl2pPr marL="2569845" indent="0">
              <a:buNone/>
              <a:defRPr sz="10100">
                <a:solidFill>
                  <a:schemeClr val="tx1">
                    <a:tint val="75000"/>
                  </a:schemeClr>
                </a:solidFill>
              </a:defRPr>
            </a:lvl2pPr>
            <a:lvl3pPr marL="5140325" indent="0">
              <a:buNone/>
              <a:defRPr sz="9000">
                <a:solidFill>
                  <a:schemeClr val="tx1">
                    <a:tint val="75000"/>
                  </a:schemeClr>
                </a:solidFill>
              </a:defRPr>
            </a:lvl3pPr>
            <a:lvl4pPr marL="7710170" indent="0">
              <a:buNone/>
              <a:defRPr sz="7900">
                <a:solidFill>
                  <a:schemeClr val="tx1">
                    <a:tint val="75000"/>
                  </a:schemeClr>
                </a:solidFill>
              </a:defRPr>
            </a:lvl4pPr>
            <a:lvl5pPr marL="10280650" indent="0">
              <a:buNone/>
              <a:defRPr sz="7900">
                <a:solidFill>
                  <a:schemeClr val="tx1">
                    <a:tint val="75000"/>
                  </a:schemeClr>
                </a:solidFill>
              </a:defRPr>
            </a:lvl5pPr>
            <a:lvl6pPr marL="12850495" indent="0">
              <a:buNone/>
              <a:defRPr sz="7900">
                <a:solidFill>
                  <a:schemeClr val="tx1">
                    <a:tint val="75000"/>
                  </a:schemeClr>
                </a:solidFill>
              </a:defRPr>
            </a:lvl6pPr>
            <a:lvl7pPr marL="15420340" indent="0">
              <a:buNone/>
              <a:defRPr sz="7900">
                <a:solidFill>
                  <a:schemeClr val="tx1">
                    <a:tint val="75000"/>
                  </a:schemeClr>
                </a:solidFill>
              </a:defRPr>
            </a:lvl7pPr>
            <a:lvl8pPr marL="17990820" indent="0">
              <a:buNone/>
              <a:defRPr sz="7900">
                <a:solidFill>
                  <a:schemeClr val="tx1">
                    <a:tint val="75000"/>
                  </a:schemeClr>
                </a:solidFill>
              </a:defRPr>
            </a:lvl8pPr>
            <a:lvl9pPr marL="20560665" indent="0">
              <a:buNone/>
              <a:defRPr sz="79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zh-CN" altLang="en-US"/>
              <a:t>单击此处编辑母版文本样式</a:t>
            </a:r>
          </a:p>
        </p:txBody>
      </p:sp>
      <p:sp>
        <p:nvSpPr>
          <p:cNvPr id="4" name="日期占位符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F2D35825-DAF2-41B6-95B3-A704A5631155}" type="datetimeFigureOut">
              <a:rPr lang="zh-CN" altLang="en-US" smtClean="0"/>
              <a:t>2025/10/13</a:t>
            </a:fld>
            <a:endParaRPr lang="zh-CN" altLang="en-US"/>
          </a:p>
        </p:txBody>
      </p:sp>
      <p:sp>
        <p:nvSpPr>
          <p:cNvPr id="5" name="页脚占位符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zh-CN" altLang="en-US"/>
          </a:p>
        </p:txBody>
      </p:sp>
      <p:sp>
        <p:nvSpPr>
          <p:cNvPr id="6" name="灯片编号占位符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BC9476D-2A0C-47E2-B90F-EBA285F45AD2}" type="slidenum">
              <a:rPr lang="zh-CN" altLang="en-US" smtClean="0"/>
              <a:t>‹#›</a:t>
            </a:fld>
            <a:endParaRPr lang="zh-CN" altLang="en-US"/>
          </a:p>
        </p:txBody>
      </p:sp>
    </p:spTree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两栏内容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标题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zh-CN" altLang="en-US"/>
              <a:t>单击此处编辑母版标题样式</a:t>
            </a:r>
          </a:p>
        </p:txBody>
      </p:sp>
      <p:sp>
        <p:nvSpPr>
          <p:cNvPr id="3" name="内容占位符 2"/>
          <p:cNvSpPr>
            <a:spLocks noGrp="1"/>
          </p:cNvSpPr>
          <p:nvPr>
            <p:ph sz="half" idx="1"/>
          </p:nvPr>
        </p:nvSpPr>
        <p:spPr>
          <a:xfrm>
            <a:off x="4768052" y="62924572"/>
            <a:ext cx="42670582" cy="177992298"/>
          </a:xfrm>
        </p:spPr>
        <p:txBody>
          <a:bodyPr/>
          <a:lstStyle>
            <a:lvl1pPr>
              <a:defRPr sz="15700"/>
            </a:lvl1pPr>
            <a:lvl2pPr>
              <a:defRPr sz="13500"/>
            </a:lvl2pPr>
            <a:lvl3pPr>
              <a:defRPr sz="11200"/>
            </a:lvl3pPr>
            <a:lvl4pPr>
              <a:defRPr sz="10100"/>
            </a:lvl4pPr>
            <a:lvl5pPr>
              <a:defRPr sz="10100"/>
            </a:lvl5pPr>
            <a:lvl6pPr>
              <a:defRPr sz="10100"/>
            </a:lvl6pPr>
            <a:lvl7pPr>
              <a:defRPr sz="10100"/>
            </a:lvl7pPr>
            <a:lvl8pPr>
              <a:defRPr sz="10100"/>
            </a:lvl8pPr>
            <a:lvl9pPr>
              <a:defRPr sz="10100"/>
            </a:lvl9pPr>
          </a:lstStyle>
          <a:p>
            <a:pPr lvl="0"/>
            <a:r>
              <a:rPr lang="zh-CN" altLang="en-US"/>
              <a:t>单击此处编辑母版文本样式</a:t>
            </a:r>
          </a:p>
          <a:p>
            <a:pPr lvl="1"/>
            <a:r>
              <a:rPr lang="zh-CN" altLang="en-US"/>
              <a:t>第二级</a:t>
            </a:r>
          </a:p>
          <a:p>
            <a:pPr lvl="2"/>
            <a:r>
              <a:rPr lang="zh-CN" altLang="en-US"/>
              <a:t>第三级</a:t>
            </a:r>
          </a:p>
          <a:p>
            <a:pPr lvl="3"/>
            <a:r>
              <a:rPr lang="zh-CN" altLang="en-US"/>
              <a:t>第四级</a:t>
            </a:r>
          </a:p>
          <a:p>
            <a:pPr lvl="4"/>
            <a:r>
              <a:rPr lang="zh-CN" altLang="en-US"/>
              <a:t>第五级</a:t>
            </a:r>
          </a:p>
        </p:txBody>
      </p:sp>
      <p:sp>
        <p:nvSpPr>
          <p:cNvPr id="4" name="内容占位符 3"/>
          <p:cNvSpPr>
            <a:spLocks noGrp="1"/>
          </p:cNvSpPr>
          <p:nvPr>
            <p:ph sz="half" idx="2"/>
          </p:nvPr>
        </p:nvSpPr>
        <p:spPr>
          <a:xfrm>
            <a:off x="47943304" y="62924572"/>
            <a:ext cx="42670585" cy="177992298"/>
          </a:xfrm>
        </p:spPr>
        <p:txBody>
          <a:bodyPr/>
          <a:lstStyle>
            <a:lvl1pPr>
              <a:defRPr sz="15700"/>
            </a:lvl1pPr>
            <a:lvl2pPr>
              <a:defRPr sz="13500"/>
            </a:lvl2pPr>
            <a:lvl3pPr>
              <a:defRPr sz="11200"/>
            </a:lvl3pPr>
            <a:lvl4pPr>
              <a:defRPr sz="10100"/>
            </a:lvl4pPr>
            <a:lvl5pPr>
              <a:defRPr sz="10100"/>
            </a:lvl5pPr>
            <a:lvl6pPr>
              <a:defRPr sz="10100"/>
            </a:lvl6pPr>
            <a:lvl7pPr>
              <a:defRPr sz="10100"/>
            </a:lvl7pPr>
            <a:lvl8pPr>
              <a:defRPr sz="10100"/>
            </a:lvl8pPr>
            <a:lvl9pPr>
              <a:defRPr sz="10100"/>
            </a:lvl9pPr>
          </a:lstStyle>
          <a:p>
            <a:pPr lvl="0"/>
            <a:r>
              <a:rPr lang="zh-CN" altLang="en-US"/>
              <a:t>单击此处编辑母版文本样式</a:t>
            </a:r>
          </a:p>
          <a:p>
            <a:pPr lvl="1"/>
            <a:r>
              <a:rPr lang="zh-CN" altLang="en-US"/>
              <a:t>第二级</a:t>
            </a:r>
          </a:p>
          <a:p>
            <a:pPr lvl="2"/>
            <a:r>
              <a:rPr lang="zh-CN" altLang="en-US"/>
              <a:t>第三级</a:t>
            </a:r>
          </a:p>
          <a:p>
            <a:pPr lvl="3"/>
            <a:r>
              <a:rPr lang="zh-CN" altLang="en-US"/>
              <a:t>第四级</a:t>
            </a:r>
          </a:p>
          <a:p>
            <a:pPr lvl="4"/>
            <a:r>
              <a:rPr lang="zh-CN" altLang="en-US"/>
              <a:t>第五级</a:t>
            </a:r>
          </a:p>
        </p:txBody>
      </p:sp>
      <p:sp>
        <p:nvSpPr>
          <p:cNvPr id="5" name="日期占位符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F2D35825-DAF2-41B6-95B3-A704A5631155}" type="datetimeFigureOut">
              <a:rPr lang="zh-CN" altLang="en-US" smtClean="0"/>
              <a:t>2025/10/13</a:t>
            </a:fld>
            <a:endParaRPr lang="zh-CN" altLang="en-US"/>
          </a:p>
        </p:txBody>
      </p:sp>
      <p:sp>
        <p:nvSpPr>
          <p:cNvPr id="6" name="页脚占位符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zh-CN" altLang="en-US"/>
          </a:p>
        </p:txBody>
      </p:sp>
      <p:sp>
        <p:nvSpPr>
          <p:cNvPr id="7" name="灯片编号占位符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BC9476D-2A0C-47E2-B90F-EBA285F45AD2}" type="slidenum">
              <a:rPr lang="zh-CN" altLang="en-US" smtClean="0"/>
              <a:t>‹#›</a:t>
            </a:fld>
            <a:endParaRPr lang="zh-CN" altLang="en-US"/>
          </a:p>
        </p:txBody>
      </p:sp>
    </p:spTree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比较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标题 1"/>
          <p:cNvSpPr>
            <a:spLocks noGrp="1"/>
          </p:cNvSpPr>
          <p:nvPr>
            <p:ph type="title"/>
          </p:nvPr>
        </p:nvSpPr>
        <p:spPr>
          <a:xfrm>
            <a:off x="1514005" y="1714326"/>
            <a:ext cx="27251979" cy="7134755"/>
          </a:xfrm>
        </p:spPr>
        <p:txBody>
          <a:bodyPr/>
          <a:lstStyle>
            <a:lvl1pPr>
              <a:defRPr/>
            </a:lvl1pPr>
          </a:lstStyle>
          <a:p>
            <a:r>
              <a:rPr lang="zh-CN" altLang="en-US"/>
              <a:t>单击此处编辑母版标题样式</a:t>
            </a:r>
          </a:p>
        </p:txBody>
      </p:sp>
      <p:sp>
        <p:nvSpPr>
          <p:cNvPr id="3" name="文本占位符 2"/>
          <p:cNvSpPr>
            <a:spLocks noGrp="1"/>
          </p:cNvSpPr>
          <p:nvPr>
            <p:ph type="body" idx="1"/>
          </p:nvPr>
        </p:nvSpPr>
        <p:spPr>
          <a:xfrm>
            <a:off x="1514004" y="9582389"/>
            <a:ext cx="13378913" cy="3993479"/>
          </a:xfrm>
        </p:spPr>
        <p:txBody>
          <a:bodyPr anchor="b"/>
          <a:lstStyle>
            <a:lvl1pPr marL="0" indent="0">
              <a:buNone/>
              <a:defRPr sz="13500" b="1"/>
            </a:lvl1pPr>
            <a:lvl2pPr marL="2569845" indent="0">
              <a:buNone/>
              <a:defRPr sz="11200" b="1"/>
            </a:lvl2pPr>
            <a:lvl3pPr marL="5140325" indent="0">
              <a:buNone/>
              <a:defRPr sz="10100" b="1"/>
            </a:lvl3pPr>
            <a:lvl4pPr marL="7710170" indent="0">
              <a:buNone/>
              <a:defRPr sz="9000" b="1"/>
            </a:lvl4pPr>
            <a:lvl5pPr marL="10280650" indent="0">
              <a:buNone/>
              <a:defRPr sz="9000" b="1"/>
            </a:lvl5pPr>
            <a:lvl6pPr marL="12850495" indent="0">
              <a:buNone/>
              <a:defRPr sz="9000" b="1"/>
            </a:lvl6pPr>
            <a:lvl7pPr marL="15420340" indent="0">
              <a:buNone/>
              <a:defRPr sz="9000" b="1"/>
            </a:lvl7pPr>
            <a:lvl8pPr marL="17990820" indent="0">
              <a:buNone/>
              <a:defRPr sz="9000" b="1"/>
            </a:lvl8pPr>
            <a:lvl9pPr marL="20560665" indent="0">
              <a:buNone/>
              <a:defRPr sz="9000" b="1"/>
            </a:lvl9pPr>
          </a:lstStyle>
          <a:p>
            <a:pPr lvl="0"/>
            <a:r>
              <a:rPr lang="zh-CN" altLang="en-US"/>
              <a:t>单击此处编辑母版文本样式</a:t>
            </a:r>
          </a:p>
        </p:txBody>
      </p:sp>
      <p:sp>
        <p:nvSpPr>
          <p:cNvPr id="4" name="内容占位符 3"/>
          <p:cNvSpPr>
            <a:spLocks noGrp="1"/>
          </p:cNvSpPr>
          <p:nvPr>
            <p:ph sz="half" idx="2"/>
          </p:nvPr>
        </p:nvSpPr>
        <p:spPr>
          <a:xfrm>
            <a:off x="1514004" y="13575853"/>
            <a:ext cx="13378913" cy="24664451"/>
          </a:xfrm>
        </p:spPr>
        <p:txBody>
          <a:bodyPr/>
          <a:lstStyle>
            <a:lvl1pPr>
              <a:defRPr sz="13500"/>
            </a:lvl1pPr>
            <a:lvl2pPr>
              <a:defRPr sz="11200"/>
            </a:lvl2pPr>
            <a:lvl3pPr>
              <a:defRPr sz="10100"/>
            </a:lvl3pPr>
            <a:lvl4pPr>
              <a:defRPr sz="9000"/>
            </a:lvl4pPr>
            <a:lvl5pPr>
              <a:defRPr sz="9000"/>
            </a:lvl5pPr>
            <a:lvl6pPr>
              <a:defRPr sz="9000"/>
            </a:lvl6pPr>
            <a:lvl7pPr>
              <a:defRPr sz="9000"/>
            </a:lvl7pPr>
            <a:lvl8pPr>
              <a:defRPr sz="9000"/>
            </a:lvl8pPr>
            <a:lvl9pPr>
              <a:defRPr sz="9000"/>
            </a:lvl9pPr>
          </a:lstStyle>
          <a:p>
            <a:pPr lvl="0"/>
            <a:r>
              <a:rPr lang="zh-CN" altLang="en-US"/>
              <a:t>单击此处编辑母版文本样式</a:t>
            </a:r>
          </a:p>
          <a:p>
            <a:pPr lvl="1"/>
            <a:r>
              <a:rPr lang="zh-CN" altLang="en-US"/>
              <a:t>第二级</a:t>
            </a:r>
          </a:p>
          <a:p>
            <a:pPr lvl="2"/>
            <a:r>
              <a:rPr lang="zh-CN" altLang="en-US"/>
              <a:t>第三级</a:t>
            </a:r>
          </a:p>
          <a:p>
            <a:pPr lvl="3"/>
            <a:r>
              <a:rPr lang="zh-CN" altLang="en-US"/>
              <a:t>第四级</a:t>
            </a:r>
          </a:p>
          <a:p>
            <a:pPr lvl="4"/>
            <a:r>
              <a:rPr lang="zh-CN" altLang="en-US"/>
              <a:t>第五级</a:t>
            </a:r>
          </a:p>
        </p:txBody>
      </p:sp>
      <p:sp>
        <p:nvSpPr>
          <p:cNvPr id="5" name="文本占位符 4"/>
          <p:cNvSpPr>
            <a:spLocks noGrp="1"/>
          </p:cNvSpPr>
          <p:nvPr>
            <p:ph type="body" sz="quarter" idx="3"/>
          </p:nvPr>
        </p:nvSpPr>
        <p:spPr>
          <a:xfrm>
            <a:off x="15381821" y="9582389"/>
            <a:ext cx="13384169" cy="3993479"/>
          </a:xfrm>
        </p:spPr>
        <p:txBody>
          <a:bodyPr anchor="b"/>
          <a:lstStyle>
            <a:lvl1pPr marL="0" indent="0">
              <a:buNone/>
              <a:defRPr sz="13500" b="1"/>
            </a:lvl1pPr>
            <a:lvl2pPr marL="2569845" indent="0">
              <a:buNone/>
              <a:defRPr sz="11200" b="1"/>
            </a:lvl2pPr>
            <a:lvl3pPr marL="5140325" indent="0">
              <a:buNone/>
              <a:defRPr sz="10100" b="1"/>
            </a:lvl3pPr>
            <a:lvl4pPr marL="7710170" indent="0">
              <a:buNone/>
              <a:defRPr sz="9000" b="1"/>
            </a:lvl4pPr>
            <a:lvl5pPr marL="10280650" indent="0">
              <a:buNone/>
              <a:defRPr sz="9000" b="1"/>
            </a:lvl5pPr>
            <a:lvl6pPr marL="12850495" indent="0">
              <a:buNone/>
              <a:defRPr sz="9000" b="1"/>
            </a:lvl6pPr>
            <a:lvl7pPr marL="15420340" indent="0">
              <a:buNone/>
              <a:defRPr sz="9000" b="1"/>
            </a:lvl7pPr>
            <a:lvl8pPr marL="17990820" indent="0">
              <a:buNone/>
              <a:defRPr sz="9000" b="1"/>
            </a:lvl8pPr>
            <a:lvl9pPr marL="20560665" indent="0">
              <a:buNone/>
              <a:defRPr sz="9000" b="1"/>
            </a:lvl9pPr>
          </a:lstStyle>
          <a:p>
            <a:pPr lvl="0"/>
            <a:r>
              <a:rPr lang="zh-CN" altLang="en-US"/>
              <a:t>单击此处编辑母版文本样式</a:t>
            </a:r>
          </a:p>
        </p:txBody>
      </p:sp>
      <p:sp>
        <p:nvSpPr>
          <p:cNvPr id="6" name="内容占位符 5"/>
          <p:cNvSpPr>
            <a:spLocks noGrp="1"/>
          </p:cNvSpPr>
          <p:nvPr>
            <p:ph sz="quarter" idx="4"/>
          </p:nvPr>
        </p:nvSpPr>
        <p:spPr>
          <a:xfrm>
            <a:off x="15381821" y="13575853"/>
            <a:ext cx="13384169" cy="24664451"/>
          </a:xfrm>
        </p:spPr>
        <p:txBody>
          <a:bodyPr/>
          <a:lstStyle>
            <a:lvl1pPr>
              <a:defRPr sz="13500"/>
            </a:lvl1pPr>
            <a:lvl2pPr>
              <a:defRPr sz="11200"/>
            </a:lvl2pPr>
            <a:lvl3pPr>
              <a:defRPr sz="10100"/>
            </a:lvl3pPr>
            <a:lvl4pPr>
              <a:defRPr sz="9000"/>
            </a:lvl4pPr>
            <a:lvl5pPr>
              <a:defRPr sz="9000"/>
            </a:lvl5pPr>
            <a:lvl6pPr>
              <a:defRPr sz="9000"/>
            </a:lvl6pPr>
            <a:lvl7pPr>
              <a:defRPr sz="9000"/>
            </a:lvl7pPr>
            <a:lvl8pPr>
              <a:defRPr sz="9000"/>
            </a:lvl8pPr>
            <a:lvl9pPr>
              <a:defRPr sz="9000"/>
            </a:lvl9pPr>
          </a:lstStyle>
          <a:p>
            <a:pPr lvl="0"/>
            <a:r>
              <a:rPr lang="zh-CN" altLang="en-US"/>
              <a:t>单击此处编辑母版文本样式</a:t>
            </a:r>
          </a:p>
          <a:p>
            <a:pPr lvl="1"/>
            <a:r>
              <a:rPr lang="zh-CN" altLang="en-US"/>
              <a:t>第二级</a:t>
            </a:r>
          </a:p>
          <a:p>
            <a:pPr lvl="2"/>
            <a:r>
              <a:rPr lang="zh-CN" altLang="en-US"/>
              <a:t>第三级</a:t>
            </a:r>
          </a:p>
          <a:p>
            <a:pPr lvl="3"/>
            <a:r>
              <a:rPr lang="zh-CN" altLang="en-US"/>
              <a:t>第四级</a:t>
            </a:r>
          </a:p>
          <a:p>
            <a:pPr lvl="4"/>
            <a:r>
              <a:rPr lang="zh-CN" altLang="en-US"/>
              <a:t>第五级</a:t>
            </a:r>
          </a:p>
        </p:txBody>
      </p:sp>
      <p:sp>
        <p:nvSpPr>
          <p:cNvPr id="7" name="日期占位符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F2D35825-DAF2-41B6-95B3-A704A5631155}" type="datetimeFigureOut">
              <a:rPr lang="zh-CN" altLang="en-US" smtClean="0"/>
              <a:t>2025/10/13</a:t>
            </a:fld>
            <a:endParaRPr lang="zh-CN" altLang="en-US"/>
          </a:p>
        </p:txBody>
      </p:sp>
      <p:sp>
        <p:nvSpPr>
          <p:cNvPr id="8" name="页脚占位符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zh-CN" altLang="en-US"/>
          </a:p>
        </p:txBody>
      </p:sp>
      <p:sp>
        <p:nvSpPr>
          <p:cNvPr id="9" name="灯片编号占位符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BC9476D-2A0C-47E2-B90F-EBA285F45AD2}" type="slidenum">
              <a:rPr lang="zh-CN" altLang="en-US" smtClean="0"/>
              <a:t>‹#›</a:t>
            </a:fld>
            <a:endParaRPr lang="zh-CN" altLang="en-US"/>
          </a:p>
        </p:txBody>
      </p:sp>
    </p:spTree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仅标题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标题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zh-CN" altLang="en-US"/>
              <a:t>单击此处编辑母版标题样式</a:t>
            </a:r>
          </a:p>
        </p:txBody>
      </p:sp>
      <p:sp>
        <p:nvSpPr>
          <p:cNvPr id="3" name="日期占位符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F2D35825-DAF2-41B6-95B3-A704A5631155}" type="datetimeFigureOut">
              <a:rPr lang="zh-CN" altLang="en-US" smtClean="0"/>
              <a:t>2025/10/13</a:t>
            </a:fld>
            <a:endParaRPr lang="zh-CN" altLang="en-US"/>
          </a:p>
        </p:txBody>
      </p:sp>
      <p:sp>
        <p:nvSpPr>
          <p:cNvPr id="4" name="页脚占位符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zh-CN" altLang="en-US"/>
          </a:p>
        </p:txBody>
      </p:sp>
      <p:sp>
        <p:nvSpPr>
          <p:cNvPr id="5" name="灯片编号占位符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BC9476D-2A0C-47E2-B90F-EBA285F45AD2}" type="slidenum">
              <a:rPr lang="zh-CN" altLang="en-US" smtClean="0"/>
              <a:t>‹#›</a:t>
            </a:fld>
            <a:endParaRPr lang="zh-CN" altLang="en-US"/>
          </a:p>
        </p:txBody>
      </p:sp>
    </p:spTree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空白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日期占位符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F2D35825-DAF2-41B6-95B3-A704A5631155}" type="datetimeFigureOut">
              <a:rPr lang="zh-CN" altLang="en-US" smtClean="0"/>
              <a:t>2025/10/13</a:t>
            </a:fld>
            <a:endParaRPr lang="zh-CN" altLang="en-US"/>
          </a:p>
        </p:txBody>
      </p:sp>
      <p:sp>
        <p:nvSpPr>
          <p:cNvPr id="3" name="页脚占位符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zh-CN" altLang="en-US"/>
          </a:p>
        </p:txBody>
      </p:sp>
      <p:sp>
        <p:nvSpPr>
          <p:cNvPr id="4" name="灯片编号占位符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BC9476D-2A0C-47E2-B90F-EBA285F45AD2}" type="slidenum">
              <a:rPr lang="zh-CN" altLang="en-US" smtClean="0"/>
              <a:t>‹#›</a:t>
            </a:fld>
            <a:endParaRPr lang="zh-CN" altLang="en-US"/>
          </a:p>
        </p:txBody>
      </p:sp>
    </p:spTree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内容与标题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标题 1"/>
          <p:cNvSpPr>
            <a:spLocks noGrp="1"/>
          </p:cNvSpPr>
          <p:nvPr>
            <p:ph type="title"/>
          </p:nvPr>
        </p:nvSpPr>
        <p:spPr>
          <a:xfrm>
            <a:off x="1514002" y="1704424"/>
            <a:ext cx="9961904" cy="7253668"/>
          </a:xfrm>
        </p:spPr>
        <p:txBody>
          <a:bodyPr anchor="b"/>
          <a:lstStyle>
            <a:lvl1pPr algn="l">
              <a:defRPr sz="11200" b="1"/>
            </a:lvl1pPr>
          </a:lstStyle>
          <a:p>
            <a:r>
              <a:rPr lang="zh-CN" altLang="en-US"/>
              <a:t>单击此处编辑母版标题样式</a:t>
            </a:r>
          </a:p>
        </p:txBody>
      </p:sp>
      <p:sp>
        <p:nvSpPr>
          <p:cNvPr id="3" name="内容占位符 2"/>
          <p:cNvSpPr>
            <a:spLocks noGrp="1"/>
          </p:cNvSpPr>
          <p:nvPr>
            <p:ph idx="1"/>
          </p:nvPr>
        </p:nvSpPr>
        <p:spPr>
          <a:xfrm>
            <a:off x="11838637" y="1704419"/>
            <a:ext cx="16927348" cy="36535890"/>
          </a:xfrm>
        </p:spPr>
        <p:txBody>
          <a:bodyPr/>
          <a:lstStyle>
            <a:lvl1pPr>
              <a:defRPr sz="18000"/>
            </a:lvl1pPr>
            <a:lvl2pPr>
              <a:defRPr sz="15700"/>
            </a:lvl2pPr>
            <a:lvl3pPr>
              <a:defRPr sz="13500"/>
            </a:lvl3pPr>
            <a:lvl4pPr>
              <a:defRPr sz="11200"/>
            </a:lvl4pPr>
            <a:lvl5pPr>
              <a:defRPr sz="11200"/>
            </a:lvl5pPr>
            <a:lvl6pPr>
              <a:defRPr sz="11200"/>
            </a:lvl6pPr>
            <a:lvl7pPr>
              <a:defRPr sz="11200"/>
            </a:lvl7pPr>
            <a:lvl8pPr>
              <a:defRPr sz="11200"/>
            </a:lvl8pPr>
            <a:lvl9pPr>
              <a:defRPr sz="11200"/>
            </a:lvl9pPr>
          </a:lstStyle>
          <a:p>
            <a:pPr lvl="0"/>
            <a:r>
              <a:rPr lang="zh-CN" altLang="en-US"/>
              <a:t>单击此处编辑母版文本样式</a:t>
            </a:r>
          </a:p>
          <a:p>
            <a:pPr lvl="1"/>
            <a:r>
              <a:rPr lang="zh-CN" altLang="en-US"/>
              <a:t>第二级</a:t>
            </a:r>
          </a:p>
          <a:p>
            <a:pPr lvl="2"/>
            <a:r>
              <a:rPr lang="zh-CN" altLang="en-US"/>
              <a:t>第三级</a:t>
            </a:r>
          </a:p>
          <a:p>
            <a:pPr lvl="3"/>
            <a:r>
              <a:rPr lang="zh-CN" altLang="en-US"/>
              <a:t>第四级</a:t>
            </a:r>
          </a:p>
          <a:p>
            <a:pPr lvl="4"/>
            <a:r>
              <a:rPr lang="zh-CN" altLang="en-US"/>
              <a:t>第五级</a:t>
            </a:r>
          </a:p>
        </p:txBody>
      </p:sp>
      <p:sp>
        <p:nvSpPr>
          <p:cNvPr id="4" name="文本占位符 3"/>
          <p:cNvSpPr>
            <a:spLocks noGrp="1"/>
          </p:cNvSpPr>
          <p:nvPr>
            <p:ph type="body" sz="half" idx="2"/>
          </p:nvPr>
        </p:nvSpPr>
        <p:spPr>
          <a:xfrm>
            <a:off x="1514002" y="8958087"/>
            <a:ext cx="9961904" cy="29282222"/>
          </a:xfrm>
        </p:spPr>
        <p:txBody>
          <a:bodyPr/>
          <a:lstStyle>
            <a:lvl1pPr marL="0" indent="0">
              <a:buNone/>
              <a:defRPr sz="7900"/>
            </a:lvl1pPr>
            <a:lvl2pPr marL="2569845" indent="0">
              <a:buNone/>
              <a:defRPr sz="6700"/>
            </a:lvl2pPr>
            <a:lvl3pPr marL="5140325" indent="0">
              <a:buNone/>
              <a:defRPr sz="5600"/>
            </a:lvl3pPr>
            <a:lvl4pPr marL="7710170" indent="0">
              <a:buNone/>
              <a:defRPr sz="5100"/>
            </a:lvl4pPr>
            <a:lvl5pPr marL="10280650" indent="0">
              <a:buNone/>
              <a:defRPr sz="5100"/>
            </a:lvl5pPr>
            <a:lvl6pPr marL="12850495" indent="0">
              <a:buNone/>
              <a:defRPr sz="5100"/>
            </a:lvl6pPr>
            <a:lvl7pPr marL="15420340" indent="0">
              <a:buNone/>
              <a:defRPr sz="5100"/>
            </a:lvl7pPr>
            <a:lvl8pPr marL="17990820" indent="0">
              <a:buNone/>
              <a:defRPr sz="5100"/>
            </a:lvl8pPr>
            <a:lvl9pPr marL="20560665" indent="0">
              <a:buNone/>
              <a:defRPr sz="5100"/>
            </a:lvl9pPr>
          </a:lstStyle>
          <a:p>
            <a:pPr lvl="0"/>
            <a:r>
              <a:rPr lang="zh-CN" altLang="en-US"/>
              <a:t>单击此处编辑母版文本样式</a:t>
            </a:r>
          </a:p>
        </p:txBody>
      </p:sp>
      <p:sp>
        <p:nvSpPr>
          <p:cNvPr id="5" name="日期占位符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F2D35825-DAF2-41B6-95B3-A704A5631155}" type="datetimeFigureOut">
              <a:rPr lang="zh-CN" altLang="en-US" smtClean="0"/>
              <a:t>2025/10/13</a:t>
            </a:fld>
            <a:endParaRPr lang="zh-CN" altLang="en-US"/>
          </a:p>
        </p:txBody>
      </p:sp>
      <p:sp>
        <p:nvSpPr>
          <p:cNvPr id="6" name="页脚占位符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zh-CN" altLang="en-US"/>
          </a:p>
        </p:txBody>
      </p:sp>
      <p:sp>
        <p:nvSpPr>
          <p:cNvPr id="7" name="灯片编号占位符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BC9476D-2A0C-47E2-B90F-EBA285F45AD2}" type="slidenum">
              <a:rPr lang="zh-CN" altLang="en-US" smtClean="0"/>
              <a:t>‹#›</a:t>
            </a:fld>
            <a:endParaRPr lang="zh-CN" altLang="en-US"/>
          </a:p>
        </p:txBody>
      </p:sp>
    </p:spTree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图片与标题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标题 1"/>
          <p:cNvSpPr>
            <a:spLocks noGrp="1"/>
          </p:cNvSpPr>
          <p:nvPr>
            <p:ph type="title"/>
          </p:nvPr>
        </p:nvSpPr>
        <p:spPr>
          <a:xfrm>
            <a:off x="5935093" y="29965980"/>
            <a:ext cx="18167985" cy="3537652"/>
          </a:xfrm>
        </p:spPr>
        <p:txBody>
          <a:bodyPr anchor="b"/>
          <a:lstStyle>
            <a:lvl1pPr algn="l">
              <a:defRPr sz="11200" b="1"/>
            </a:lvl1pPr>
          </a:lstStyle>
          <a:p>
            <a:r>
              <a:rPr lang="zh-CN" altLang="en-US"/>
              <a:t>单击此处编辑母版标题样式</a:t>
            </a:r>
          </a:p>
        </p:txBody>
      </p:sp>
      <p:sp>
        <p:nvSpPr>
          <p:cNvPr id="3" name="图片占位符 2"/>
          <p:cNvSpPr>
            <a:spLocks noGrp="1"/>
          </p:cNvSpPr>
          <p:nvPr>
            <p:ph type="pic" idx="1"/>
          </p:nvPr>
        </p:nvSpPr>
        <p:spPr>
          <a:xfrm>
            <a:off x="5935093" y="3825022"/>
            <a:ext cx="18167985" cy="25685115"/>
          </a:xfrm>
        </p:spPr>
        <p:txBody>
          <a:bodyPr/>
          <a:lstStyle>
            <a:lvl1pPr marL="0" indent="0">
              <a:buNone/>
              <a:defRPr sz="18000"/>
            </a:lvl1pPr>
            <a:lvl2pPr marL="2569845" indent="0">
              <a:buNone/>
              <a:defRPr sz="15700"/>
            </a:lvl2pPr>
            <a:lvl3pPr marL="5140325" indent="0">
              <a:buNone/>
              <a:defRPr sz="13500"/>
            </a:lvl3pPr>
            <a:lvl4pPr marL="7710170" indent="0">
              <a:buNone/>
              <a:defRPr sz="11200"/>
            </a:lvl4pPr>
            <a:lvl5pPr marL="10280650" indent="0">
              <a:buNone/>
              <a:defRPr sz="11200"/>
            </a:lvl5pPr>
            <a:lvl6pPr marL="12850495" indent="0">
              <a:buNone/>
              <a:defRPr sz="11200"/>
            </a:lvl6pPr>
            <a:lvl7pPr marL="15420340" indent="0">
              <a:buNone/>
              <a:defRPr sz="11200"/>
            </a:lvl7pPr>
            <a:lvl8pPr marL="17990820" indent="0">
              <a:buNone/>
              <a:defRPr sz="11200"/>
            </a:lvl8pPr>
            <a:lvl9pPr marL="20560665" indent="0">
              <a:buNone/>
              <a:defRPr sz="11200"/>
            </a:lvl9pPr>
          </a:lstStyle>
          <a:p>
            <a:endParaRPr lang="zh-CN" altLang="en-US"/>
          </a:p>
        </p:txBody>
      </p:sp>
      <p:sp>
        <p:nvSpPr>
          <p:cNvPr id="4" name="文本占位符 3"/>
          <p:cNvSpPr>
            <a:spLocks noGrp="1"/>
          </p:cNvSpPr>
          <p:nvPr>
            <p:ph type="body" sz="half" idx="2"/>
          </p:nvPr>
        </p:nvSpPr>
        <p:spPr>
          <a:xfrm>
            <a:off x="5935093" y="33503630"/>
            <a:ext cx="18167985" cy="5024054"/>
          </a:xfrm>
        </p:spPr>
        <p:txBody>
          <a:bodyPr/>
          <a:lstStyle>
            <a:lvl1pPr marL="0" indent="0">
              <a:buNone/>
              <a:defRPr sz="7900"/>
            </a:lvl1pPr>
            <a:lvl2pPr marL="2569845" indent="0">
              <a:buNone/>
              <a:defRPr sz="6700"/>
            </a:lvl2pPr>
            <a:lvl3pPr marL="5140325" indent="0">
              <a:buNone/>
              <a:defRPr sz="5600"/>
            </a:lvl3pPr>
            <a:lvl4pPr marL="7710170" indent="0">
              <a:buNone/>
              <a:defRPr sz="5100"/>
            </a:lvl4pPr>
            <a:lvl5pPr marL="10280650" indent="0">
              <a:buNone/>
              <a:defRPr sz="5100"/>
            </a:lvl5pPr>
            <a:lvl6pPr marL="12850495" indent="0">
              <a:buNone/>
              <a:defRPr sz="5100"/>
            </a:lvl6pPr>
            <a:lvl7pPr marL="15420340" indent="0">
              <a:buNone/>
              <a:defRPr sz="5100"/>
            </a:lvl7pPr>
            <a:lvl8pPr marL="17990820" indent="0">
              <a:buNone/>
              <a:defRPr sz="5100"/>
            </a:lvl8pPr>
            <a:lvl9pPr marL="20560665" indent="0">
              <a:buNone/>
              <a:defRPr sz="5100"/>
            </a:lvl9pPr>
          </a:lstStyle>
          <a:p>
            <a:pPr lvl="0"/>
            <a:r>
              <a:rPr lang="zh-CN" altLang="en-US"/>
              <a:t>单击此处编辑母版文本样式</a:t>
            </a:r>
          </a:p>
        </p:txBody>
      </p:sp>
      <p:sp>
        <p:nvSpPr>
          <p:cNvPr id="5" name="日期占位符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F2D35825-DAF2-41B6-95B3-A704A5631155}" type="datetimeFigureOut">
              <a:rPr lang="zh-CN" altLang="en-US" smtClean="0"/>
              <a:t>2025/10/13</a:t>
            </a:fld>
            <a:endParaRPr lang="zh-CN" altLang="en-US"/>
          </a:p>
        </p:txBody>
      </p:sp>
      <p:sp>
        <p:nvSpPr>
          <p:cNvPr id="6" name="页脚占位符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zh-CN" altLang="en-US"/>
          </a:p>
        </p:txBody>
      </p:sp>
      <p:sp>
        <p:nvSpPr>
          <p:cNvPr id="7" name="灯片编号占位符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BC9476D-2A0C-47E2-B90F-EBA285F45AD2}" type="slidenum">
              <a:rPr lang="zh-CN" altLang="en-US" smtClean="0"/>
              <a:t>‹#›</a:t>
            </a:fld>
            <a:endParaRPr lang="zh-CN" altLang="en-US"/>
          </a:p>
        </p:txBody>
      </p:sp>
    </p:spTree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标题和竖排文字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标题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zh-CN" altLang="en-US"/>
              <a:t>单击此处编辑母版标题样式</a:t>
            </a:r>
          </a:p>
        </p:txBody>
      </p:sp>
      <p:sp>
        <p:nvSpPr>
          <p:cNvPr id="3" name="竖排文字占位符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zh-CN" altLang="en-US"/>
              <a:t>单击此处编辑母版文本样式</a:t>
            </a:r>
          </a:p>
          <a:p>
            <a:pPr lvl="1"/>
            <a:r>
              <a:rPr lang="zh-CN" altLang="en-US"/>
              <a:t>第二级</a:t>
            </a:r>
          </a:p>
          <a:p>
            <a:pPr lvl="2"/>
            <a:r>
              <a:rPr lang="zh-CN" altLang="en-US"/>
              <a:t>第三级</a:t>
            </a:r>
          </a:p>
          <a:p>
            <a:pPr lvl="3"/>
            <a:r>
              <a:rPr lang="zh-CN" altLang="en-US"/>
              <a:t>第四级</a:t>
            </a:r>
          </a:p>
          <a:p>
            <a:pPr lvl="4"/>
            <a:r>
              <a:rPr lang="zh-CN" altLang="en-US"/>
              <a:t>第五级</a:t>
            </a:r>
          </a:p>
        </p:txBody>
      </p:sp>
      <p:sp>
        <p:nvSpPr>
          <p:cNvPr id="4" name="日期占位符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F2D35825-DAF2-41B6-95B3-A704A5631155}" type="datetimeFigureOut">
              <a:rPr lang="zh-CN" altLang="en-US" smtClean="0"/>
              <a:t>2025/10/13</a:t>
            </a:fld>
            <a:endParaRPr lang="zh-CN" altLang="en-US"/>
          </a:p>
        </p:txBody>
      </p:sp>
      <p:sp>
        <p:nvSpPr>
          <p:cNvPr id="5" name="页脚占位符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zh-CN" altLang="en-US"/>
          </a:p>
        </p:txBody>
      </p:sp>
      <p:sp>
        <p:nvSpPr>
          <p:cNvPr id="6" name="灯片编号占位符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BC9476D-2A0C-47E2-B90F-EBA285F45AD2}" type="slidenum">
              <a:rPr lang="zh-CN" altLang="en-US" smtClean="0"/>
              <a:t>‹#›</a:t>
            </a:fld>
            <a:endParaRPr lang="zh-CN" altLang="en-US"/>
          </a:p>
        </p:txBody>
      </p:sp>
    </p:spTree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垂直排列标题与文本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竖排标题 1"/>
          <p:cNvSpPr>
            <a:spLocks noGrp="1"/>
          </p:cNvSpPr>
          <p:nvPr>
            <p:ph type="title" orient="vert"/>
          </p:nvPr>
        </p:nvSpPr>
        <p:spPr>
          <a:xfrm>
            <a:off x="69155058" y="10801233"/>
            <a:ext cx="21458829" cy="230115641"/>
          </a:xfrm>
        </p:spPr>
        <p:txBody>
          <a:bodyPr vert="eaVert"/>
          <a:lstStyle/>
          <a:p>
            <a:r>
              <a:rPr lang="zh-CN" altLang="en-US"/>
              <a:t>单击此处编辑母版标题样式</a:t>
            </a:r>
          </a:p>
        </p:txBody>
      </p:sp>
      <p:sp>
        <p:nvSpPr>
          <p:cNvPr id="3" name="竖排文字占位符 2"/>
          <p:cNvSpPr>
            <a:spLocks noGrp="1"/>
          </p:cNvSpPr>
          <p:nvPr>
            <p:ph type="body" orient="vert" idx="1"/>
          </p:nvPr>
        </p:nvSpPr>
        <p:spPr>
          <a:xfrm>
            <a:off x="4768048" y="10801233"/>
            <a:ext cx="63882337" cy="230115641"/>
          </a:xfrm>
        </p:spPr>
        <p:txBody>
          <a:bodyPr vert="eaVert"/>
          <a:lstStyle/>
          <a:p>
            <a:pPr lvl="0"/>
            <a:r>
              <a:rPr lang="zh-CN" altLang="en-US"/>
              <a:t>单击此处编辑母版文本样式</a:t>
            </a:r>
          </a:p>
          <a:p>
            <a:pPr lvl="1"/>
            <a:r>
              <a:rPr lang="zh-CN" altLang="en-US"/>
              <a:t>第二级</a:t>
            </a:r>
          </a:p>
          <a:p>
            <a:pPr lvl="2"/>
            <a:r>
              <a:rPr lang="zh-CN" altLang="en-US"/>
              <a:t>第三级</a:t>
            </a:r>
          </a:p>
          <a:p>
            <a:pPr lvl="3"/>
            <a:r>
              <a:rPr lang="zh-CN" altLang="en-US"/>
              <a:t>第四级</a:t>
            </a:r>
          </a:p>
          <a:p>
            <a:pPr lvl="4"/>
            <a:r>
              <a:rPr lang="zh-CN" altLang="en-US"/>
              <a:t>第五级</a:t>
            </a:r>
          </a:p>
        </p:txBody>
      </p:sp>
      <p:sp>
        <p:nvSpPr>
          <p:cNvPr id="4" name="日期占位符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F2D35825-DAF2-41B6-95B3-A704A5631155}" type="datetimeFigureOut">
              <a:rPr lang="zh-CN" altLang="en-US" smtClean="0"/>
              <a:t>2025/10/13</a:t>
            </a:fld>
            <a:endParaRPr lang="zh-CN" altLang="en-US"/>
          </a:p>
        </p:txBody>
      </p:sp>
      <p:sp>
        <p:nvSpPr>
          <p:cNvPr id="5" name="页脚占位符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zh-CN" altLang="en-US"/>
          </a:p>
        </p:txBody>
      </p:sp>
      <p:sp>
        <p:nvSpPr>
          <p:cNvPr id="6" name="灯片编号占位符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BC9476D-2A0C-47E2-B90F-EBA285F45AD2}" type="slidenum">
              <a:rPr lang="zh-CN" altLang="en-US" smtClean="0"/>
              <a:t>‹#›</a:t>
            </a:fld>
            <a:endParaRPr lang="zh-CN" altLang="en-US"/>
          </a:p>
        </p:txBody>
      </p:sp>
    </p:spTree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标题占位符 1"/>
          <p:cNvSpPr>
            <a:spLocks noGrp="1"/>
          </p:cNvSpPr>
          <p:nvPr>
            <p:ph type="title"/>
          </p:nvPr>
        </p:nvSpPr>
        <p:spPr>
          <a:xfrm>
            <a:off x="1514005" y="1714326"/>
            <a:ext cx="27251979" cy="7134755"/>
          </a:xfrm>
          <a:prstGeom prst="rect">
            <a:avLst/>
          </a:prstGeom>
        </p:spPr>
        <p:txBody>
          <a:bodyPr vert="horz" lIns="514021" tIns="257010" rIns="514021" bIns="257010" rtlCol="0" anchor="ctr">
            <a:normAutofit/>
          </a:bodyPr>
          <a:lstStyle/>
          <a:p>
            <a:r>
              <a:rPr lang="zh-CN" altLang="en-US"/>
              <a:t>单击此处编辑母版标题样式</a:t>
            </a:r>
          </a:p>
        </p:txBody>
      </p:sp>
      <p:sp>
        <p:nvSpPr>
          <p:cNvPr id="3" name="文本占位符 2"/>
          <p:cNvSpPr>
            <a:spLocks noGrp="1"/>
          </p:cNvSpPr>
          <p:nvPr>
            <p:ph type="body" idx="1"/>
          </p:nvPr>
        </p:nvSpPr>
        <p:spPr>
          <a:xfrm>
            <a:off x="1514005" y="9988665"/>
            <a:ext cx="27251979" cy="28251649"/>
          </a:xfrm>
          <a:prstGeom prst="rect">
            <a:avLst/>
          </a:prstGeom>
        </p:spPr>
        <p:txBody>
          <a:bodyPr vert="horz" lIns="514021" tIns="257010" rIns="514021" bIns="257010" rtlCol="0">
            <a:normAutofit/>
          </a:bodyPr>
          <a:lstStyle/>
          <a:p>
            <a:pPr lvl="0"/>
            <a:r>
              <a:rPr lang="zh-CN" altLang="en-US"/>
              <a:t>单击此处编辑母版文本样式</a:t>
            </a:r>
          </a:p>
          <a:p>
            <a:pPr lvl="1"/>
            <a:r>
              <a:rPr lang="zh-CN" altLang="en-US"/>
              <a:t>第二级</a:t>
            </a:r>
          </a:p>
          <a:p>
            <a:pPr lvl="2"/>
            <a:r>
              <a:rPr lang="zh-CN" altLang="en-US"/>
              <a:t>第三级</a:t>
            </a:r>
          </a:p>
          <a:p>
            <a:pPr lvl="3"/>
            <a:r>
              <a:rPr lang="zh-CN" altLang="en-US"/>
              <a:t>第四级</a:t>
            </a:r>
          </a:p>
          <a:p>
            <a:pPr lvl="4"/>
            <a:r>
              <a:rPr lang="zh-CN" altLang="en-US"/>
              <a:t>第五级</a:t>
            </a:r>
          </a:p>
        </p:txBody>
      </p:sp>
      <p:sp>
        <p:nvSpPr>
          <p:cNvPr id="4" name="日期占位符 3"/>
          <p:cNvSpPr>
            <a:spLocks noGrp="1"/>
          </p:cNvSpPr>
          <p:nvPr>
            <p:ph type="dt" sz="half" idx="2"/>
          </p:nvPr>
        </p:nvSpPr>
        <p:spPr>
          <a:xfrm>
            <a:off x="1514005" y="39677165"/>
            <a:ext cx="7065327" cy="2279158"/>
          </a:xfrm>
          <a:prstGeom prst="rect">
            <a:avLst/>
          </a:prstGeom>
        </p:spPr>
        <p:txBody>
          <a:bodyPr vert="horz" lIns="514021" tIns="257010" rIns="514021" bIns="257010" rtlCol="0" anchor="ctr"/>
          <a:lstStyle>
            <a:lvl1pPr algn="l">
              <a:defRPr sz="67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F2D35825-DAF2-41B6-95B3-A704A5631155}" type="datetimeFigureOut">
              <a:rPr lang="zh-CN" altLang="en-US" smtClean="0"/>
              <a:t>2025/10/13</a:t>
            </a:fld>
            <a:endParaRPr lang="zh-CN" altLang="en-US"/>
          </a:p>
        </p:txBody>
      </p:sp>
      <p:sp>
        <p:nvSpPr>
          <p:cNvPr id="5" name="页脚占位符 4"/>
          <p:cNvSpPr>
            <a:spLocks noGrp="1"/>
          </p:cNvSpPr>
          <p:nvPr>
            <p:ph type="ftr" sz="quarter" idx="3"/>
          </p:nvPr>
        </p:nvSpPr>
        <p:spPr>
          <a:xfrm>
            <a:off x="10345665" y="39677165"/>
            <a:ext cx="9588659" cy="2279158"/>
          </a:xfrm>
          <a:prstGeom prst="rect">
            <a:avLst/>
          </a:prstGeom>
        </p:spPr>
        <p:txBody>
          <a:bodyPr vert="horz" lIns="514021" tIns="257010" rIns="514021" bIns="257010" rtlCol="0" anchor="ctr"/>
          <a:lstStyle>
            <a:lvl1pPr algn="ctr">
              <a:defRPr sz="67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zh-CN" altLang="en-US"/>
          </a:p>
        </p:txBody>
      </p:sp>
      <p:sp>
        <p:nvSpPr>
          <p:cNvPr id="6" name="灯片编号占位符 5"/>
          <p:cNvSpPr>
            <a:spLocks noGrp="1"/>
          </p:cNvSpPr>
          <p:nvPr>
            <p:ph type="sldNum" sz="quarter" idx="4"/>
          </p:nvPr>
        </p:nvSpPr>
        <p:spPr>
          <a:xfrm>
            <a:off x="21700651" y="39677165"/>
            <a:ext cx="7065327" cy="2279158"/>
          </a:xfrm>
          <a:prstGeom prst="rect">
            <a:avLst/>
          </a:prstGeom>
        </p:spPr>
        <p:txBody>
          <a:bodyPr vert="horz" lIns="514021" tIns="257010" rIns="514021" bIns="257010" rtlCol="0" anchor="ctr"/>
          <a:lstStyle>
            <a:lvl1pPr algn="r">
              <a:defRPr sz="67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ABC9476D-2A0C-47E2-B90F-EBA285F45AD2}" type="slidenum">
              <a:rPr lang="zh-CN" altLang="en-US" smtClean="0"/>
              <a:t>‹#›</a:t>
            </a:fld>
            <a:endParaRPr lang="zh-CN" altLang="en-US"/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51" r:id="rId3"/>
    <p:sldLayoutId id="2147483652" r:id="rId4"/>
    <p:sldLayoutId id="2147483653" r:id="rId5"/>
    <p:sldLayoutId id="2147483654" r:id="rId6"/>
    <p:sldLayoutId id="2147483655" r:id="rId7"/>
    <p:sldLayoutId id="2147483656" r:id="rId8"/>
    <p:sldLayoutId id="2147483657" r:id="rId9"/>
    <p:sldLayoutId id="2147483658" r:id="rId10"/>
    <p:sldLayoutId id="2147483659" r:id="rId11"/>
  </p:sldLayoutIdLst>
  <p:txStyles>
    <p:titleStyle>
      <a:lvl1pPr algn="ctr" defTabSz="5140325" rtl="0" eaLnBrk="1" latinLnBrk="0" hangingPunct="1">
        <a:spcBef>
          <a:spcPct val="0"/>
        </a:spcBef>
        <a:buNone/>
        <a:defRPr sz="247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1927860" indent="-1927860" algn="l" defTabSz="5140325" rtl="0" eaLnBrk="1" latinLnBrk="0" hangingPunct="1">
        <a:spcBef>
          <a:spcPct val="20000"/>
        </a:spcBef>
        <a:buFont typeface="Arial" panose="020B0604020202020204" pitchFamily="34" charset="0"/>
        <a:buChar char="•"/>
        <a:defRPr sz="18000" kern="1200">
          <a:solidFill>
            <a:schemeClr val="tx1"/>
          </a:solidFill>
          <a:latin typeface="+mn-lt"/>
          <a:ea typeface="+mn-ea"/>
          <a:cs typeface="+mn-cs"/>
        </a:defRPr>
      </a:lvl1pPr>
      <a:lvl2pPr marL="4176395" indent="-1606550" algn="l" defTabSz="5140325" rtl="0" eaLnBrk="1" latinLnBrk="0" hangingPunct="1">
        <a:spcBef>
          <a:spcPct val="20000"/>
        </a:spcBef>
        <a:buFont typeface="Arial" panose="020B0604020202020204" pitchFamily="34" charset="0"/>
        <a:buChar char="–"/>
        <a:defRPr sz="15700" kern="1200">
          <a:solidFill>
            <a:schemeClr val="tx1"/>
          </a:solidFill>
          <a:latin typeface="+mn-lt"/>
          <a:ea typeface="+mn-ea"/>
          <a:cs typeface="+mn-cs"/>
        </a:defRPr>
      </a:lvl2pPr>
      <a:lvl3pPr marL="6425565" indent="-1285240" algn="l" defTabSz="5140325" rtl="0" eaLnBrk="1" latinLnBrk="0" hangingPunct="1">
        <a:spcBef>
          <a:spcPct val="20000"/>
        </a:spcBef>
        <a:buFont typeface="Arial" panose="020B0604020202020204" pitchFamily="34" charset="0"/>
        <a:buChar char="•"/>
        <a:defRPr sz="13500" kern="1200">
          <a:solidFill>
            <a:schemeClr val="tx1"/>
          </a:solidFill>
          <a:latin typeface="+mn-lt"/>
          <a:ea typeface="+mn-ea"/>
          <a:cs typeface="+mn-cs"/>
        </a:defRPr>
      </a:lvl3pPr>
      <a:lvl4pPr marL="8995410" indent="-1285240" algn="l" defTabSz="5140325" rtl="0" eaLnBrk="1" latinLnBrk="0" hangingPunct="1">
        <a:spcBef>
          <a:spcPct val="20000"/>
        </a:spcBef>
        <a:buFont typeface="Arial" panose="020B0604020202020204" pitchFamily="34" charset="0"/>
        <a:buChar char="–"/>
        <a:defRPr sz="11200" kern="1200">
          <a:solidFill>
            <a:schemeClr val="tx1"/>
          </a:solidFill>
          <a:latin typeface="+mn-lt"/>
          <a:ea typeface="+mn-ea"/>
          <a:cs typeface="+mn-cs"/>
        </a:defRPr>
      </a:lvl4pPr>
      <a:lvl5pPr marL="11565255" indent="-1285240" algn="l" defTabSz="5140325" rtl="0" eaLnBrk="1" latinLnBrk="0" hangingPunct="1">
        <a:spcBef>
          <a:spcPct val="20000"/>
        </a:spcBef>
        <a:buFont typeface="Arial" panose="020B0604020202020204" pitchFamily="34" charset="0"/>
        <a:buChar char="»"/>
        <a:defRPr sz="11200" kern="1200">
          <a:solidFill>
            <a:schemeClr val="tx1"/>
          </a:solidFill>
          <a:latin typeface="+mn-lt"/>
          <a:ea typeface="+mn-ea"/>
          <a:cs typeface="+mn-cs"/>
        </a:defRPr>
      </a:lvl5pPr>
      <a:lvl6pPr marL="14135735" indent="-1285240" algn="l" defTabSz="5140325" rtl="0" eaLnBrk="1" latinLnBrk="0" hangingPunct="1">
        <a:spcBef>
          <a:spcPct val="20000"/>
        </a:spcBef>
        <a:buFont typeface="Arial" panose="020B0604020202020204" pitchFamily="34" charset="0"/>
        <a:buChar char="•"/>
        <a:defRPr sz="11200" kern="1200">
          <a:solidFill>
            <a:schemeClr val="tx1"/>
          </a:solidFill>
          <a:latin typeface="+mn-lt"/>
          <a:ea typeface="+mn-ea"/>
          <a:cs typeface="+mn-cs"/>
        </a:defRPr>
      </a:lvl6pPr>
      <a:lvl7pPr marL="16705580" indent="-1285240" algn="l" defTabSz="5140325" rtl="0" eaLnBrk="1" latinLnBrk="0" hangingPunct="1">
        <a:spcBef>
          <a:spcPct val="20000"/>
        </a:spcBef>
        <a:buFont typeface="Arial" panose="020B0604020202020204" pitchFamily="34" charset="0"/>
        <a:buChar char="•"/>
        <a:defRPr sz="11200" kern="1200">
          <a:solidFill>
            <a:schemeClr val="tx1"/>
          </a:solidFill>
          <a:latin typeface="+mn-lt"/>
          <a:ea typeface="+mn-ea"/>
          <a:cs typeface="+mn-cs"/>
        </a:defRPr>
      </a:lvl7pPr>
      <a:lvl8pPr marL="19276060" indent="-1285240" algn="l" defTabSz="5140325" rtl="0" eaLnBrk="1" latinLnBrk="0" hangingPunct="1">
        <a:spcBef>
          <a:spcPct val="20000"/>
        </a:spcBef>
        <a:buFont typeface="Arial" panose="020B0604020202020204" pitchFamily="34" charset="0"/>
        <a:buChar char="•"/>
        <a:defRPr sz="11200" kern="1200">
          <a:solidFill>
            <a:schemeClr val="tx1"/>
          </a:solidFill>
          <a:latin typeface="+mn-lt"/>
          <a:ea typeface="+mn-ea"/>
          <a:cs typeface="+mn-cs"/>
        </a:defRPr>
      </a:lvl8pPr>
      <a:lvl9pPr marL="21845905" indent="-1285240" algn="l" defTabSz="5140325" rtl="0" eaLnBrk="1" latinLnBrk="0" hangingPunct="1">
        <a:spcBef>
          <a:spcPct val="20000"/>
        </a:spcBef>
        <a:buFont typeface="Arial" panose="020B0604020202020204" pitchFamily="34" charset="0"/>
        <a:buChar char="•"/>
        <a:defRPr sz="112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zh-CN"/>
      </a:defPPr>
      <a:lvl1pPr marL="0" algn="l" defTabSz="5140325" rtl="0" eaLnBrk="1" latinLnBrk="0" hangingPunct="1">
        <a:defRPr sz="10100" kern="1200">
          <a:solidFill>
            <a:schemeClr val="tx1"/>
          </a:solidFill>
          <a:latin typeface="+mn-lt"/>
          <a:ea typeface="+mn-ea"/>
          <a:cs typeface="+mn-cs"/>
        </a:defRPr>
      </a:lvl1pPr>
      <a:lvl2pPr marL="2569845" algn="l" defTabSz="5140325" rtl="0" eaLnBrk="1" latinLnBrk="0" hangingPunct="1">
        <a:defRPr sz="10100" kern="1200">
          <a:solidFill>
            <a:schemeClr val="tx1"/>
          </a:solidFill>
          <a:latin typeface="+mn-lt"/>
          <a:ea typeface="+mn-ea"/>
          <a:cs typeface="+mn-cs"/>
        </a:defRPr>
      </a:lvl2pPr>
      <a:lvl3pPr marL="5140325" algn="l" defTabSz="5140325" rtl="0" eaLnBrk="1" latinLnBrk="0" hangingPunct="1">
        <a:defRPr sz="10100" kern="1200">
          <a:solidFill>
            <a:schemeClr val="tx1"/>
          </a:solidFill>
          <a:latin typeface="+mn-lt"/>
          <a:ea typeface="+mn-ea"/>
          <a:cs typeface="+mn-cs"/>
        </a:defRPr>
      </a:lvl3pPr>
      <a:lvl4pPr marL="7710170" algn="l" defTabSz="5140325" rtl="0" eaLnBrk="1" latinLnBrk="0" hangingPunct="1">
        <a:defRPr sz="10100" kern="1200">
          <a:solidFill>
            <a:schemeClr val="tx1"/>
          </a:solidFill>
          <a:latin typeface="+mn-lt"/>
          <a:ea typeface="+mn-ea"/>
          <a:cs typeface="+mn-cs"/>
        </a:defRPr>
      </a:lvl4pPr>
      <a:lvl5pPr marL="10280650" algn="l" defTabSz="5140325" rtl="0" eaLnBrk="1" latinLnBrk="0" hangingPunct="1">
        <a:defRPr sz="10100" kern="1200">
          <a:solidFill>
            <a:schemeClr val="tx1"/>
          </a:solidFill>
          <a:latin typeface="+mn-lt"/>
          <a:ea typeface="+mn-ea"/>
          <a:cs typeface="+mn-cs"/>
        </a:defRPr>
      </a:lvl5pPr>
      <a:lvl6pPr marL="12850495" algn="l" defTabSz="5140325" rtl="0" eaLnBrk="1" latinLnBrk="0" hangingPunct="1">
        <a:defRPr sz="10100" kern="1200">
          <a:solidFill>
            <a:schemeClr val="tx1"/>
          </a:solidFill>
          <a:latin typeface="+mn-lt"/>
          <a:ea typeface="+mn-ea"/>
          <a:cs typeface="+mn-cs"/>
        </a:defRPr>
      </a:lvl6pPr>
      <a:lvl7pPr marL="15420340" algn="l" defTabSz="5140325" rtl="0" eaLnBrk="1" latinLnBrk="0" hangingPunct="1">
        <a:defRPr sz="10100" kern="1200">
          <a:solidFill>
            <a:schemeClr val="tx1"/>
          </a:solidFill>
          <a:latin typeface="+mn-lt"/>
          <a:ea typeface="+mn-ea"/>
          <a:cs typeface="+mn-cs"/>
        </a:defRPr>
      </a:lvl7pPr>
      <a:lvl8pPr marL="17990820" algn="l" defTabSz="5140325" rtl="0" eaLnBrk="1" latinLnBrk="0" hangingPunct="1">
        <a:defRPr sz="10100" kern="1200">
          <a:solidFill>
            <a:schemeClr val="tx1"/>
          </a:solidFill>
          <a:latin typeface="+mn-lt"/>
          <a:ea typeface="+mn-ea"/>
          <a:cs typeface="+mn-cs"/>
        </a:defRPr>
      </a:lvl8pPr>
      <a:lvl9pPr marL="20560665" algn="l" defTabSz="5140325" rtl="0" eaLnBrk="1" latinLnBrk="0" hangingPunct="1">
        <a:defRPr sz="101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3" Type="http://schemas.openxmlformats.org/officeDocument/2006/relationships/image" Target="../media/image1.jpeg"/><Relationship Id="rId2" Type="http://schemas.openxmlformats.org/officeDocument/2006/relationships/notesSlide" Target="../notesSlides/notesSlide1.xml"/><Relationship Id="rId1" Type="http://schemas.openxmlformats.org/officeDocument/2006/relationships/slideLayout" Target="../slideLayouts/slideLayout1.xml"/><Relationship Id="rId4" Type="http://schemas.openxmlformats.org/officeDocument/2006/relationships/image" Target="../media/image2.png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gradFill>
          <a:gsLst>
            <a:gs pos="0">
              <a:schemeClr val="bg1"/>
            </a:gs>
            <a:gs pos="100000">
              <a:srgbClr val="1482A5"/>
            </a:gs>
          </a:gsLst>
          <a:lin ang="5400000" scaled="0"/>
        </a:gra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026" name="Picture 2" descr="C:\Users\Administrator\Desktop\2023-6-28 9-41-26.jpg"/>
          <p:cNvPicPr>
            <a:picLocks noChangeAspect="1" noChangeArrowheads="1"/>
          </p:cNvPicPr>
          <p:nvPr/>
        </p:nvPicPr>
        <p:blipFill rotWithShape="1"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b="10511"/>
          <a:stretch>
            <a:fillRect/>
          </a:stretch>
        </p:blipFill>
        <p:spPr bwMode="auto">
          <a:xfrm>
            <a:off x="0" y="-475"/>
            <a:ext cx="30276800" cy="6182548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34" name="Rectangle 45"/>
          <p:cNvSpPr/>
          <p:nvPr/>
        </p:nvSpPr>
        <p:spPr>
          <a:xfrm>
            <a:off x="15439227" y="6786638"/>
            <a:ext cx="14264865" cy="33731428"/>
          </a:xfrm>
          <a:prstGeom prst="rect">
            <a:avLst/>
          </a:prstGeom>
          <a:solidFill>
            <a:schemeClr val="bg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lIns="114227" tIns="57113" rIns="114227" bIns="57113" rtlCol="0" anchor="ctr"/>
          <a:lstStyle>
            <a:defPPr>
              <a:defRPr kern="1200"/>
            </a:defPPr>
          </a:lstStyle>
          <a:p>
            <a:pPr algn="ctr"/>
            <a:endParaRPr lang="en-US" sz="8000">
              <a:latin typeface="+mj-lt"/>
            </a:endParaRPr>
          </a:p>
        </p:txBody>
      </p:sp>
      <p:sp>
        <p:nvSpPr>
          <p:cNvPr id="35" name="Rectangle 45"/>
          <p:cNvSpPr/>
          <p:nvPr/>
        </p:nvSpPr>
        <p:spPr>
          <a:xfrm>
            <a:off x="524453" y="6786638"/>
            <a:ext cx="14264865" cy="33731428"/>
          </a:xfrm>
          <a:prstGeom prst="rect">
            <a:avLst/>
          </a:prstGeom>
          <a:solidFill>
            <a:schemeClr val="bg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lIns="114227" tIns="57113" rIns="114227" bIns="57113" rtlCol="0" anchor="ctr"/>
          <a:lstStyle>
            <a:defPPr>
              <a:defRPr kern="1200"/>
            </a:defPPr>
          </a:lstStyle>
          <a:p>
            <a:pPr algn="ctr"/>
            <a:endParaRPr lang="en-US" sz="8000">
              <a:latin typeface="+mj-lt"/>
            </a:endParaRPr>
          </a:p>
        </p:txBody>
      </p:sp>
      <p:sp>
        <p:nvSpPr>
          <p:cNvPr id="37" name="Text Placeholder 5"/>
          <p:cNvSpPr txBox="1"/>
          <p:nvPr/>
        </p:nvSpPr>
        <p:spPr>
          <a:xfrm>
            <a:off x="2212838" y="2202465"/>
            <a:ext cx="25563148" cy="1332146"/>
          </a:xfrm>
          <a:prstGeom prst="rect">
            <a:avLst/>
          </a:prstGeom>
        </p:spPr>
        <p:txBody>
          <a:bodyPr lIns="0" tIns="0" rIns="0" bIns="0">
            <a:noAutofit/>
          </a:bodyPr>
          <a:lstStyle>
            <a:defPPr>
              <a:defRPr kern="1200"/>
            </a:defPPr>
            <a:lvl1pPr marL="0" marR="0" indent="0" algn="l" defTabSz="3783330" rtl="0" eaLnBrk="1" fontAlgn="auto" latinLnBrk="0" hangingPunct="1">
              <a:lnSpc>
                <a:spcPct val="100000"/>
              </a:lnSpc>
              <a:spcBef>
                <a:spcPts val="600"/>
              </a:spcBef>
              <a:spcAft>
                <a:spcPct val="0"/>
              </a:spcAft>
              <a:buClrTx/>
              <a:buSzTx/>
              <a:buFontTx/>
              <a:buNone/>
              <a:defRPr sz="6000" kern="1200" baseline="0">
                <a:solidFill>
                  <a:schemeClr val="tx2"/>
                </a:solidFill>
                <a:latin typeface="Franklin Gothic Heavy" panose="020B0903020102020204" pitchFamily="34" charset="0"/>
                <a:ea typeface="+mn-ea"/>
                <a:cs typeface="+mn-cs"/>
              </a:defRPr>
            </a:lvl1pPr>
            <a:lvl2pPr marL="1880235" indent="0" algn="l" defTabSz="3761105" rtl="0" eaLnBrk="1" latinLnBrk="0" hangingPunct="1">
              <a:spcBef>
                <a:spcPct val="20000"/>
              </a:spcBef>
              <a:buFontTx/>
              <a:buNone/>
              <a:defRPr sz="115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3761105" indent="0" algn="l" defTabSz="3761105" rtl="0" eaLnBrk="1" latinLnBrk="0" hangingPunct="1">
              <a:spcBef>
                <a:spcPct val="20000"/>
              </a:spcBef>
              <a:buFontTx/>
              <a:buNone/>
              <a:defRPr sz="99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5641340" indent="0" algn="l" defTabSz="3761105" rtl="0" eaLnBrk="1" latinLnBrk="0" hangingPunct="1">
              <a:spcBef>
                <a:spcPct val="20000"/>
              </a:spcBef>
              <a:buFontTx/>
              <a:buNone/>
              <a:defRPr sz="82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7522210" indent="0" algn="l" defTabSz="3761105" rtl="0" eaLnBrk="1" latinLnBrk="0" hangingPunct="1">
              <a:spcBef>
                <a:spcPct val="20000"/>
              </a:spcBef>
              <a:buFontTx/>
              <a:buNone/>
              <a:defRPr sz="82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10342880" indent="-940435" algn="l" defTabSz="3761105" rtl="0" eaLnBrk="1" latinLnBrk="0" hangingPunct="1">
              <a:spcBef>
                <a:spcPct val="20000"/>
              </a:spcBef>
              <a:buFont typeface="Arial" panose="020B0604020202020204" pitchFamily="34" charset="0"/>
              <a:buChar char="•"/>
              <a:defRPr sz="82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12223750" indent="-940435" algn="l" defTabSz="3761105" rtl="0" eaLnBrk="1" latinLnBrk="0" hangingPunct="1">
              <a:spcBef>
                <a:spcPct val="20000"/>
              </a:spcBef>
              <a:buFont typeface="Arial" panose="020B0604020202020204" pitchFamily="34" charset="0"/>
              <a:buChar char="•"/>
              <a:defRPr sz="82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14103985" indent="-940435" algn="l" defTabSz="3761105" rtl="0" eaLnBrk="1" latinLnBrk="0" hangingPunct="1">
              <a:spcBef>
                <a:spcPct val="20000"/>
              </a:spcBef>
              <a:buFont typeface="Arial" panose="020B0604020202020204" pitchFamily="34" charset="0"/>
              <a:buChar char="•"/>
              <a:defRPr sz="82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15984855" indent="-940435" algn="l" defTabSz="3761105" rtl="0" eaLnBrk="1" latinLnBrk="0" hangingPunct="1">
              <a:spcBef>
                <a:spcPct val="20000"/>
              </a:spcBef>
              <a:buFont typeface="Arial" panose="020B0604020202020204" pitchFamily="34" charset="0"/>
              <a:buChar char="•"/>
              <a:defRPr sz="82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algn="ctr" defTabSz="3523615">
              <a:spcBef>
                <a:spcPct val="20000"/>
              </a:spcBef>
              <a:defRPr/>
            </a:pPr>
            <a:r>
              <a:rPr lang="en-US" b="1" dirty="0" smtClean="0">
                <a:solidFill>
                  <a:schemeClr val="bg1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Conference Paper Title</a:t>
            </a:r>
            <a:endParaRPr lang="en-US" b="1" dirty="0">
              <a:solidFill>
                <a:schemeClr val="bg1"/>
              </a:solidFill>
              <a:latin typeface="Arial" panose="020B0604020202020204" pitchFamily="34" charset="0"/>
              <a:cs typeface="Arial" panose="020B0604020202020204" pitchFamily="34" charset="0"/>
            </a:endParaRPr>
          </a:p>
        </p:txBody>
      </p:sp>
      <p:sp>
        <p:nvSpPr>
          <p:cNvPr id="38" name="Text Placeholder 5"/>
          <p:cNvSpPr txBox="1"/>
          <p:nvPr/>
        </p:nvSpPr>
        <p:spPr>
          <a:xfrm>
            <a:off x="1557500" y="3413639"/>
            <a:ext cx="26727756" cy="1945148"/>
          </a:xfrm>
          <a:prstGeom prst="rect">
            <a:avLst/>
          </a:prstGeom>
        </p:spPr>
        <p:txBody>
          <a:bodyPr wrap="square" lIns="0" tIns="0" rIns="0" bIns="0">
            <a:spAutoFit/>
          </a:bodyPr>
          <a:lstStyle>
            <a:defPPr>
              <a:defRPr kern="1200"/>
            </a:defPPr>
            <a:lvl1pPr marL="0" marR="0" indent="0" algn="l" defTabSz="3761105" rtl="0" eaLnBrk="1" fontAlgn="auto" latinLnBrk="0" hangingPunct="1">
              <a:lnSpc>
                <a:spcPct val="100000"/>
              </a:lnSpc>
              <a:spcBef>
                <a:spcPct val="20000"/>
              </a:spcBef>
              <a:spcAft>
                <a:spcPct val="0"/>
              </a:spcAft>
              <a:buClrTx/>
              <a:buSzTx/>
              <a:buFont typeface="Arial" panose="020B0604020202020204" pitchFamily="34" charset="0"/>
              <a:buNone/>
              <a:defRPr sz="6000" kern="1200" baseline="0">
                <a:solidFill>
                  <a:schemeClr val="tx2"/>
                </a:solidFill>
                <a:latin typeface="Franklin Gothic Heavy" panose="020B0903020102020204" pitchFamily="34" charset="0"/>
                <a:ea typeface="+mn-ea"/>
                <a:cs typeface="+mn-cs"/>
              </a:defRPr>
            </a:lvl1pPr>
            <a:lvl2pPr marL="1880235" indent="0" algn="l" defTabSz="3761105" rtl="0" eaLnBrk="1" latinLnBrk="0" hangingPunct="1">
              <a:spcBef>
                <a:spcPct val="20000"/>
              </a:spcBef>
              <a:buFontTx/>
              <a:buNone/>
              <a:defRPr sz="115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3761105" indent="0" algn="l" defTabSz="3761105" rtl="0" eaLnBrk="1" latinLnBrk="0" hangingPunct="1">
              <a:spcBef>
                <a:spcPct val="20000"/>
              </a:spcBef>
              <a:buFontTx/>
              <a:buNone/>
              <a:defRPr sz="99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5641340" indent="0" algn="l" defTabSz="3761105" rtl="0" eaLnBrk="1" latinLnBrk="0" hangingPunct="1">
              <a:spcBef>
                <a:spcPct val="20000"/>
              </a:spcBef>
              <a:buFontTx/>
              <a:buNone/>
              <a:defRPr sz="82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7522210" indent="0" algn="l" defTabSz="3761105" rtl="0" eaLnBrk="1" latinLnBrk="0" hangingPunct="1">
              <a:spcBef>
                <a:spcPct val="20000"/>
              </a:spcBef>
              <a:buFontTx/>
              <a:buNone/>
              <a:defRPr sz="82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10342880" indent="-940435" algn="l" defTabSz="3761105" rtl="0" eaLnBrk="1" latinLnBrk="0" hangingPunct="1">
              <a:spcBef>
                <a:spcPct val="20000"/>
              </a:spcBef>
              <a:buFont typeface="Arial" panose="020B0604020202020204" pitchFamily="34" charset="0"/>
              <a:buChar char="•"/>
              <a:defRPr sz="82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12223750" indent="-940435" algn="l" defTabSz="3761105" rtl="0" eaLnBrk="1" latinLnBrk="0" hangingPunct="1">
              <a:spcBef>
                <a:spcPct val="20000"/>
              </a:spcBef>
              <a:buFont typeface="Arial" panose="020B0604020202020204" pitchFamily="34" charset="0"/>
              <a:buChar char="•"/>
              <a:defRPr sz="82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14103985" indent="-940435" algn="l" defTabSz="3761105" rtl="0" eaLnBrk="1" latinLnBrk="0" hangingPunct="1">
              <a:spcBef>
                <a:spcPct val="20000"/>
              </a:spcBef>
              <a:buFont typeface="Arial" panose="020B0604020202020204" pitchFamily="34" charset="0"/>
              <a:buChar char="•"/>
              <a:defRPr sz="82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15984855" indent="-940435" algn="l" defTabSz="3761105" rtl="0" eaLnBrk="1" latinLnBrk="0" hangingPunct="1">
              <a:spcBef>
                <a:spcPct val="20000"/>
              </a:spcBef>
              <a:buFont typeface="Arial" panose="020B0604020202020204" pitchFamily="34" charset="0"/>
              <a:buChar char="•"/>
              <a:defRPr sz="82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algn="ctr">
              <a:lnSpc>
                <a:spcPts val="7245"/>
              </a:lnSpc>
              <a:defRPr/>
            </a:pPr>
            <a:r>
              <a:rPr lang="en-US" sz="3200" dirty="0" smtClean="0">
                <a:solidFill>
                  <a:schemeClr val="bg1"/>
                </a:solidFill>
                <a:latin typeface="Times New Roman" panose="02020603050405020304" pitchFamily="18" charset="0"/>
                <a:ea typeface="Open Sans" panose="020B0606030504020204" pitchFamily="34" charset="0"/>
                <a:cs typeface="Times New Roman" panose="02020603050405020304" pitchFamily="18" charset="0"/>
              </a:rPr>
              <a:t>Author name</a:t>
            </a:r>
            <a:r>
              <a:rPr lang="en-US" sz="3200" baseline="30000" dirty="0" smtClean="0">
                <a:solidFill>
                  <a:schemeClr val="bg1"/>
                </a:solidFill>
                <a:latin typeface="Times New Roman" panose="02020603050405020304" pitchFamily="18" charset="0"/>
                <a:ea typeface="Open Sans" panose="020B0606030504020204" pitchFamily="34" charset="0"/>
                <a:cs typeface="Times New Roman" panose="02020603050405020304" pitchFamily="18" charset="0"/>
              </a:rPr>
              <a:t>1</a:t>
            </a:r>
            <a:r>
              <a:rPr lang="en-US" sz="3200" dirty="0">
                <a:solidFill>
                  <a:schemeClr val="bg1"/>
                </a:solidFill>
                <a:latin typeface="Times New Roman" panose="02020603050405020304" pitchFamily="18" charset="0"/>
                <a:ea typeface="Open Sans" panose="020B0606030504020204" pitchFamily="34" charset="0"/>
                <a:cs typeface="Times New Roman" panose="02020603050405020304" pitchFamily="18" charset="0"/>
              </a:rPr>
              <a:t>, </a:t>
            </a:r>
            <a:r>
              <a:rPr lang="en-US" sz="3200" dirty="0" smtClean="0">
                <a:solidFill>
                  <a:schemeClr val="bg1"/>
                </a:solidFill>
                <a:latin typeface="Times New Roman" panose="02020603050405020304" pitchFamily="18" charset="0"/>
                <a:ea typeface="Open Sans" panose="020B0606030504020204" pitchFamily="34" charset="0"/>
                <a:cs typeface="Times New Roman" panose="02020603050405020304" pitchFamily="18" charset="0"/>
              </a:rPr>
              <a:t>Author name</a:t>
            </a:r>
            <a:r>
              <a:rPr lang="en-US" sz="3200" baseline="30000" dirty="0" smtClean="0">
                <a:solidFill>
                  <a:schemeClr val="bg1"/>
                </a:solidFill>
                <a:latin typeface="Times New Roman" panose="02020603050405020304" pitchFamily="18" charset="0"/>
                <a:ea typeface="Open Sans" panose="020B0606030504020204" pitchFamily="34" charset="0"/>
                <a:cs typeface="Times New Roman" panose="02020603050405020304" pitchFamily="18" charset="0"/>
              </a:rPr>
              <a:t>2</a:t>
            </a:r>
            <a:endParaRPr lang="en-US" sz="3200" baseline="30000" dirty="0">
              <a:solidFill>
                <a:schemeClr val="bg1"/>
              </a:solidFill>
              <a:latin typeface="Times New Roman" panose="02020603050405020304" pitchFamily="18" charset="0"/>
              <a:ea typeface="Open Sans" panose="020B0606030504020204" pitchFamily="34" charset="0"/>
              <a:cs typeface="Times New Roman" panose="02020603050405020304" pitchFamily="18" charset="0"/>
            </a:endParaRPr>
          </a:p>
          <a:p>
            <a:pPr algn="ctr">
              <a:lnSpc>
                <a:spcPts val="7245"/>
              </a:lnSpc>
              <a:defRPr/>
            </a:pPr>
            <a:r>
              <a:rPr lang="en-US" sz="3200" baseline="30000" dirty="0" smtClean="0">
                <a:solidFill>
                  <a:schemeClr val="bg1"/>
                </a:solidFill>
                <a:latin typeface="Times New Roman" panose="02020603050405020304" pitchFamily="18" charset="0"/>
                <a:ea typeface="Open Sans" panose="020B0606030504020204" pitchFamily="34" charset="0"/>
                <a:cs typeface="Times New Roman" panose="02020603050405020304" pitchFamily="18" charset="0"/>
              </a:rPr>
              <a:t>1</a:t>
            </a:r>
            <a:r>
              <a:rPr lang="en-US" altLang="zh-CN" sz="3200" dirty="0" smtClean="0">
                <a:solidFill>
                  <a:schemeClr val="bg1"/>
                </a:solidFill>
                <a:latin typeface="Times New Roman" panose="02020603050405020304" pitchFamily="18" charset="0"/>
                <a:ea typeface="Open Sans" panose="020B0606030504020204" pitchFamily="34" charset="0"/>
                <a:cs typeface="Times New Roman" panose="02020603050405020304" pitchFamily="18" charset="0"/>
              </a:rPr>
              <a:t>Department</a:t>
            </a:r>
            <a:r>
              <a:rPr lang="en-US" altLang="zh-CN" sz="3200" dirty="0">
                <a:solidFill>
                  <a:schemeClr val="bg1"/>
                </a:solidFill>
                <a:latin typeface="Times New Roman" panose="02020603050405020304" pitchFamily="18" charset="0"/>
                <a:ea typeface="Open Sans" panose="020B0606030504020204" pitchFamily="34" charset="0"/>
                <a:cs typeface="Times New Roman" panose="02020603050405020304" pitchFamily="18" charset="0"/>
              </a:rPr>
              <a:t>, University/Organization, City, </a:t>
            </a:r>
            <a:r>
              <a:rPr lang="en-US" altLang="zh-CN" sz="3200" dirty="0" smtClean="0">
                <a:solidFill>
                  <a:schemeClr val="bg1"/>
                </a:solidFill>
                <a:latin typeface="Times New Roman" panose="02020603050405020304" pitchFamily="18" charset="0"/>
                <a:ea typeface="Open Sans" panose="020B0606030504020204" pitchFamily="34" charset="0"/>
                <a:cs typeface="Times New Roman" panose="02020603050405020304" pitchFamily="18" charset="0"/>
              </a:rPr>
              <a:t>Country</a:t>
            </a:r>
            <a:r>
              <a:rPr lang="en-US" sz="3200" dirty="0" smtClean="0">
                <a:solidFill>
                  <a:schemeClr val="bg1"/>
                </a:solidFill>
                <a:latin typeface="Times New Roman" panose="02020603050405020304" pitchFamily="18" charset="0"/>
                <a:ea typeface="Open Sans" panose="020B0606030504020204" pitchFamily="34" charset="0"/>
                <a:cs typeface="Times New Roman" panose="02020603050405020304" pitchFamily="18" charset="0"/>
              </a:rPr>
              <a:t>;  </a:t>
            </a:r>
            <a:r>
              <a:rPr lang="en-US" sz="3200" baseline="30000" dirty="0" smtClean="0">
                <a:solidFill>
                  <a:schemeClr val="bg1"/>
                </a:solidFill>
                <a:latin typeface="Times New Roman" panose="02020603050405020304" pitchFamily="18" charset="0"/>
                <a:ea typeface="Open Sans" panose="020B0606030504020204" pitchFamily="34" charset="0"/>
                <a:cs typeface="Times New Roman" panose="02020603050405020304" pitchFamily="18" charset="0"/>
              </a:rPr>
              <a:t>2</a:t>
            </a:r>
            <a:r>
              <a:rPr lang="en-US" sz="3200" dirty="0" smtClean="0">
                <a:solidFill>
                  <a:schemeClr val="bg1"/>
                </a:solidFill>
                <a:latin typeface="Times New Roman" panose="02020603050405020304" pitchFamily="18" charset="0"/>
                <a:ea typeface="Open Sans" panose="020B0606030504020204" pitchFamily="34" charset="0"/>
                <a:cs typeface="Times New Roman" panose="02020603050405020304" pitchFamily="18" charset="0"/>
              </a:rPr>
              <a:t>Department</a:t>
            </a:r>
            <a:r>
              <a:rPr lang="en-US" sz="3200" dirty="0">
                <a:solidFill>
                  <a:schemeClr val="bg1"/>
                </a:solidFill>
                <a:latin typeface="Times New Roman" panose="02020603050405020304" pitchFamily="18" charset="0"/>
                <a:ea typeface="Open Sans" panose="020B0606030504020204" pitchFamily="34" charset="0"/>
                <a:cs typeface="Times New Roman" panose="02020603050405020304" pitchFamily="18" charset="0"/>
              </a:rPr>
              <a:t>, University/Organization, City, Country</a:t>
            </a:r>
          </a:p>
        </p:txBody>
      </p:sp>
      <p:sp>
        <p:nvSpPr>
          <p:cNvPr id="39" name="TextBox 19"/>
          <p:cNvSpPr txBox="1">
            <a:spLocks noChangeArrowheads="1"/>
          </p:cNvSpPr>
          <p:nvPr/>
        </p:nvSpPr>
        <p:spPr bwMode="auto">
          <a:xfrm>
            <a:off x="902003" y="8691179"/>
            <a:ext cx="13408060" cy="3548973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 lIns="85650" tIns="42825" rIns="85650" bIns="42825">
            <a:spAutoFit/>
          </a:bodyPr>
          <a:lstStyle>
            <a:defPPr>
              <a:defRPr kern="1200"/>
            </a:defPPr>
            <a:lvl1pPr eaLnBrk="0" hangingPunct="0">
              <a:defRPr sz="2000">
                <a:solidFill>
                  <a:schemeClr val="tx1"/>
                </a:solidFill>
                <a:latin typeface="Arial" panose="020B0604020202020204"/>
                <a:ea typeface="MS PGothic" panose="020B0600070205080204" pitchFamily="-106" charset="-128"/>
              </a:defRPr>
            </a:lvl1pPr>
            <a:lvl2pPr eaLnBrk="0" hangingPunct="0">
              <a:defRPr sz="2000">
                <a:solidFill>
                  <a:schemeClr val="tx1"/>
                </a:solidFill>
                <a:latin typeface="Arial" panose="020B0604020202020204"/>
                <a:ea typeface="MS PGothic" panose="020B0600070205080204" pitchFamily="-106" charset="-128"/>
              </a:defRPr>
            </a:lvl2pPr>
            <a:lvl3pPr marL="1143000" indent="-228600" eaLnBrk="0" hangingPunct="0">
              <a:defRPr sz="2000">
                <a:solidFill>
                  <a:schemeClr val="tx1"/>
                </a:solidFill>
                <a:latin typeface="Arial" panose="020B0604020202020204"/>
                <a:ea typeface="MS PGothic" panose="020B0600070205080204" pitchFamily="-106" charset="-128"/>
              </a:defRPr>
            </a:lvl3pPr>
            <a:lvl4pPr marL="1600200" indent="-228600" eaLnBrk="0" hangingPunct="0">
              <a:defRPr sz="2000">
                <a:solidFill>
                  <a:schemeClr val="tx1"/>
                </a:solidFill>
                <a:latin typeface="Arial" panose="020B0604020202020204"/>
                <a:ea typeface="MS PGothic" panose="020B0600070205080204" pitchFamily="-106" charset="-128"/>
              </a:defRPr>
            </a:lvl4pPr>
            <a:lvl5pPr marL="2057400" indent="-228600" eaLnBrk="0" hangingPunct="0">
              <a:defRPr sz="2000">
                <a:solidFill>
                  <a:schemeClr val="tx1"/>
                </a:solidFill>
                <a:latin typeface="Arial" panose="020B0604020202020204"/>
                <a:ea typeface="MS PGothic" panose="020B0600070205080204" pitchFamily="-106" charset="-128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000">
                <a:solidFill>
                  <a:schemeClr val="tx1"/>
                </a:solidFill>
                <a:latin typeface="Arial" panose="020B0604020202020204"/>
                <a:ea typeface="MS PGothic" panose="020B0600070205080204" pitchFamily="-106" charset="-128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000">
                <a:solidFill>
                  <a:schemeClr val="tx1"/>
                </a:solidFill>
                <a:latin typeface="Arial" panose="020B0604020202020204"/>
                <a:ea typeface="MS PGothic" panose="020B0600070205080204" pitchFamily="-106" charset="-128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000">
                <a:solidFill>
                  <a:schemeClr val="tx1"/>
                </a:solidFill>
                <a:latin typeface="Arial" panose="020B0604020202020204"/>
                <a:ea typeface="MS PGothic" panose="020B0600070205080204" pitchFamily="-106" charset="-128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000">
                <a:solidFill>
                  <a:schemeClr val="tx1"/>
                </a:solidFill>
                <a:latin typeface="Arial" panose="020B0604020202020204"/>
                <a:ea typeface="MS PGothic" panose="020B0600070205080204" pitchFamily="-106" charset="-128"/>
              </a:defRPr>
            </a:lvl9pPr>
          </a:lstStyle>
          <a:p>
            <a:pPr indent="570865" algn="just">
              <a:lnSpc>
                <a:spcPts val="4495"/>
              </a:lnSpc>
            </a:pPr>
            <a:r>
              <a:rPr lang="en-US" altLang="zh-CN" sz="4000" dirty="0" smtClean="0">
                <a:latin typeface="Times New Roman" panose="02020603050405020304" pitchFamily="18" charset="0"/>
                <a:ea typeface="Open Sans" panose="020B0606030504020204" pitchFamily="34" charset="0"/>
                <a:cs typeface="Times New Roman" panose="02020603050405020304" pitchFamily="18" charset="0"/>
              </a:rPr>
              <a:t>The </a:t>
            </a:r>
            <a:r>
              <a:rPr lang="en-US" altLang="zh-CN" sz="4000" dirty="0">
                <a:latin typeface="Times New Roman" panose="02020603050405020304" pitchFamily="18" charset="0"/>
                <a:ea typeface="Open Sans" panose="020B0606030504020204" pitchFamily="34" charset="0"/>
                <a:cs typeface="Times New Roman" panose="02020603050405020304" pitchFamily="18" charset="0"/>
              </a:rPr>
              <a:t>introduction plays an important role in providing background information (including relevant references), emphasizing the importance of the study, and outlining its objectives. It is crucial to conduct a thorough review of the current state of the research field and incorporate key publications into your work. </a:t>
            </a:r>
          </a:p>
        </p:txBody>
      </p:sp>
      <p:sp>
        <p:nvSpPr>
          <p:cNvPr id="40" name="Rectangle 10"/>
          <p:cNvSpPr>
            <a:spLocks noChangeArrowheads="1"/>
          </p:cNvSpPr>
          <p:nvPr/>
        </p:nvSpPr>
        <p:spPr bwMode="auto">
          <a:xfrm>
            <a:off x="1398079" y="7034995"/>
            <a:ext cx="4713206" cy="1260000"/>
          </a:xfrm>
          <a:prstGeom prst="rect">
            <a:avLst/>
          </a:prstGeom>
          <a:solidFill>
            <a:schemeClr val="bg1"/>
          </a:solidFill>
          <a:ln w="12700">
            <a:noFill/>
            <a:miter lim="800000"/>
          </a:ln>
        </p:spPr>
        <p:txBody>
          <a:bodyPr wrap="none" lIns="257010" tIns="68536" rIns="257010" bIns="64236" anchor="ctr" anchorCtr="0"/>
          <a:lstStyle>
            <a:defPPr>
              <a:defRPr kern="1200"/>
            </a:defPPr>
          </a:lstStyle>
          <a:p>
            <a:pPr defTabSz="4405630">
              <a:defRPr/>
            </a:pPr>
            <a:r>
              <a:rPr lang="en-US" altLang="zh-CN" sz="5700" b="1" dirty="0" smtClean="0">
                <a:solidFill>
                  <a:schemeClr val="accent5">
                    <a:lumMod val="75000"/>
                  </a:schemeClr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Introduction</a:t>
            </a:r>
            <a:endParaRPr lang="en-US" sz="5700" b="1" dirty="0">
              <a:solidFill>
                <a:schemeClr val="accent5">
                  <a:lumMod val="75000"/>
                </a:schemeClr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p:sp>
        <p:nvSpPr>
          <p:cNvPr id="41" name="TextBox 40"/>
          <p:cNvSpPr txBox="1">
            <a:spLocks noChangeArrowheads="1"/>
          </p:cNvSpPr>
          <p:nvPr/>
        </p:nvSpPr>
        <p:spPr bwMode="auto">
          <a:xfrm>
            <a:off x="15986421" y="8619171"/>
            <a:ext cx="13301504" cy="181773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 lIns="85650" tIns="42825" rIns="85650" bIns="42825">
            <a:spAutoFit/>
          </a:bodyPr>
          <a:lstStyle>
            <a:defPPr>
              <a:defRPr kern="1200"/>
            </a:defPPr>
            <a:lvl1pPr eaLnBrk="0" hangingPunct="0">
              <a:defRPr sz="2000">
                <a:solidFill>
                  <a:schemeClr val="tx1"/>
                </a:solidFill>
                <a:latin typeface="Arial" panose="020B0604020202020204"/>
                <a:ea typeface="MS PGothic" panose="020B0600070205080204" pitchFamily="-106" charset="-128"/>
              </a:defRPr>
            </a:lvl1pPr>
            <a:lvl2pPr eaLnBrk="0" hangingPunct="0">
              <a:defRPr sz="2000">
                <a:solidFill>
                  <a:schemeClr val="tx1"/>
                </a:solidFill>
                <a:latin typeface="Arial" panose="020B0604020202020204"/>
                <a:ea typeface="MS PGothic" panose="020B0600070205080204" pitchFamily="-106" charset="-128"/>
              </a:defRPr>
            </a:lvl2pPr>
            <a:lvl3pPr marL="1143000" indent="-228600" eaLnBrk="0" hangingPunct="0">
              <a:defRPr sz="2000">
                <a:solidFill>
                  <a:schemeClr val="tx1"/>
                </a:solidFill>
                <a:latin typeface="Arial" panose="020B0604020202020204"/>
                <a:ea typeface="MS PGothic" panose="020B0600070205080204" pitchFamily="-106" charset="-128"/>
              </a:defRPr>
            </a:lvl3pPr>
            <a:lvl4pPr marL="1600200" indent="-228600" eaLnBrk="0" hangingPunct="0">
              <a:defRPr sz="2000">
                <a:solidFill>
                  <a:schemeClr val="tx1"/>
                </a:solidFill>
                <a:latin typeface="Arial" panose="020B0604020202020204"/>
                <a:ea typeface="MS PGothic" panose="020B0600070205080204" pitchFamily="-106" charset="-128"/>
              </a:defRPr>
            </a:lvl4pPr>
            <a:lvl5pPr marL="2057400" indent="-228600" eaLnBrk="0" hangingPunct="0">
              <a:defRPr sz="2000">
                <a:solidFill>
                  <a:schemeClr val="tx1"/>
                </a:solidFill>
                <a:latin typeface="Arial" panose="020B0604020202020204"/>
                <a:ea typeface="MS PGothic" panose="020B0600070205080204" pitchFamily="-106" charset="-128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000">
                <a:solidFill>
                  <a:schemeClr val="tx1"/>
                </a:solidFill>
                <a:latin typeface="Arial" panose="020B0604020202020204"/>
                <a:ea typeface="MS PGothic" panose="020B0600070205080204" pitchFamily="-106" charset="-128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000">
                <a:solidFill>
                  <a:schemeClr val="tx1"/>
                </a:solidFill>
                <a:latin typeface="Arial" panose="020B0604020202020204"/>
                <a:ea typeface="MS PGothic" panose="020B0600070205080204" pitchFamily="-106" charset="-128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000">
                <a:solidFill>
                  <a:schemeClr val="tx1"/>
                </a:solidFill>
                <a:latin typeface="Arial" panose="020B0604020202020204"/>
                <a:ea typeface="MS PGothic" panose="020B0600070205080204" pitchFamily="-106" charset="-128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000">
                <a:solidFill>
                  <a:schemeClr val="tx1"/>
                </a:solidFill>
                <a:latin typeface="Arial" panose="020B0604020202020204"/>
                <a:ea typeface="MS PGothic" panose="020B0600070205080204" pitchFamily="-106" charset="-128"/>
              </a:defRPr>
            </a:lvl9pPr>
          </a:lstStyle>
          <a:p>
            <a:pPr indent="570865" algn="just">
              <a:lnSpc>
                <a:spcPts val="4495"/>
              </a:lnSpc>
            </a:pPr>
            <a:r>
              <a:rPr lang="en-US" altLang="zh-CN" sz="4000" dirty="0">
                <a:latin typeface="Times New Roman" panose="02020603050405020304" pitchFamily="18" charset="0"/>
                <a:ea typeface="Open Sans" panose="020B0606030504020204" pitchFamily="34" charset="0"/>
                <a:cs typeface="Times New Roman" panose="02020603050405020304" pitchFamily="18" charset="0"/>
              </a:rPr>
              <a:t>The results section should provide an accurate and concise description of the experimental findings and the resulting conclusions that can be inferred from the experiments.</a:t>
            </a:r>
          </a:p>
        </p:txBody>
      </p:sp>
      <p:sp>
        <p:nvSpPr>
          <p:cNvPr id="46" name="TextBox 19"/>
          <p:cNvSpPr txBox="1">
            <a:spLocks noChangeArrowheads="1"/>
          </p:cNvSpPr>
          <p:nvPr/>
        </p:nvSpPr>
        <p:spPr bwMode="auto">
          <a:xfrm>
            <a:off x="15669340" y="28259752"/>
            <a:ext cx="13301504" cy="1933146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 lIns="85650" tIns="42825" rIns="85650" bIns="42825">
            <a:spAutoFit/>
          </a:bodyPr>
          <a:lstStyle>
            <a:defPPr>
              <a:defRPr kern="1200"/>
            </a:defPPr>
            <a:lvl1pPr eaLnBrk="0" hangingPunct="0">
              <a:defRPr sz="2000">
                <a:solidFill>
                  <a:schemeClr val="tx1"/>
                </a:solidFill>
                <a:latin typeface="Arial" panose="020B0604020202020204"/>
                <a:ea typeface="MS PGothic" panose="020B0600070205080204" pitchFamily="-106" charset="-128"/>
              </a:defRPr>
            </a:lvl1pPr>
            <a:lvl2pPr eaLnBrk="0" hangingPunct="0">
              <a:defRPr sz="2000">
                <a:solidFill>
                  <a:schemeClr val="tx1"/>
                </a:solidFill>
                <a:latin typeface="Arial" panose="020B0604020202020204"/>
                <a:ea typeface="MS PGothic" panose="020B0600070205080204" pitchFamily="-106" charset="-128"/>
              </a:defRPr>
            </a:lvl2pPr>
            <a:lvl3pPr marL="1143000" indent="-228600" eaLnBrk="0" hangingPunct="0">
              <a:defRPr sz="2000">
                <a:solidFill>
                  <a:schemeClr val="tx1"/>
                </a:solidFill>
                <a:latin typeface="Arial" panose="020B0604020202020204"/>
                <a:ea typeface="MS PGothic" panose="020B0600070205080204" pitchFamily="-106" charset="-128"/>
              </a:defRPr>
            </a:lvl3pPr>
            <a:lvl4pPr marL="1600200" indent="-228600" eaLnBrk="0" hangingPunct="0">
              <a:defRPr sz="2000">
                <a:solidFill>
                  <a:schemeClr val="tx1"/>
                </a:solidFill>
                <a:latin typeface="Arial" panose="020B0604020202020204"/>
                <a:ea typeface="MS PGothic" panose="020B0600070205080204" pitchFamily="-106" charset="-128"/>
              </a:defRPr>
            </a:lvl4pPr>
            <a:lvl5pPr marL="2057400" indent="-228600" eaLnBrk="0" hangingPunct="0">
              <a:defRPr sz="2000">
                <a:solidFill>
                  <a:schemeClr val="tx1"/>
                </a:solidFill>
                <a:latin typeface="Arial" panose="020B0604020202020204"/>
                <a:ea typeface="MS PGothic" panose="020B0600070205080204" pitchFamily="-106" charset="-128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000">
                <a:solidFill>
                  <a:schemeClr val="tx1"/>
                </a:solidFill>
                <a:latin typeface="Arial" panose="020B0604020202020204"/>
                <a:ea typeface="MS PGothic" panose="020B0600070205080204" pitchFamily="-106" charset="-128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000">
                <a:solidFill>
                  <a:schemeClr val="tx1"/>
                </a:solidFill>
                <a:latin typeface="Arial" panose="020B0604020202020204"/>
                <a:ea typeface="MS PGothic" panose="020B0600070205080204" pitchFamily="-106" charset="-128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000">
                <a:solidFill>
                  <a:schemeClr val="tx1"/>
                </a:solidFill>
                <a:latin typeface="Arial" panose="020B0604020202020204"/>
                <a:ea typeface="MS PGothic" panose="020B0600070205080204" pitchFamily="-106" charset="-128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000">
                <a:solidFill>
                  <a:schemeClr val="tx1"/>
                </a:solidFill>
                <a:latin typeface="Arial" panose="020B0604020202020204"/>
                <a:ea typeface="MS PGothic" panose="020B0600070205080204" pitchFamily="-106" charset="-128"/>
              </a:defRPr>
            </a:lvl9pPr>
          </a:lstStyle>
          <a:p>
            <a:pPr indent="570865" algn="just"/>
            <a:r>
              <a:rPr lang="en-US" altLang="zh-CN" sz="40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The conclusion section should precisely articulate the main findings of the article, emphasizing its significance and relevance. </a:t>
            </a:r>
          </a:p>
        </p:txBody>
      </p:sp>
      <p:sp>
        <p:nvSpPr>
          <p:cNvPr id="53" name="TextBox 19"/>
          <p:cNvSpPr txBox="1">
            <a:spLocks noChangeArrowheads="1"/>
          </p:cNvSpPr>
          <p:nvPr/>
        </p:nvSpPr>
        <p:spPr bwMode="auto">
          <a:xfrm>
            <a:off x="1080998" y="22726641"/>
            <a:ext cx="13408866" cy="1933146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 lIns="85650" tIns="42825" rIns="85650" bIns="42825">
            <a:spAutoFit/>
          </a:bodyPr>
          <a:lstStyle>
            <a:defPPr>
              <a:defRPr kern="1200"/>
            </a:defPPr>
            <a:lvl1pPr eaLnBrk="0" hangingPunct="0">
              <a:defRPr sz="2000">
                <a:solidFill>
                  <a:schemeClr val="tx1"/>
                </a:solidFill>
                <a:latin typeface="Arial" panose="020B0604020202020204"/>
                <a:ea typeface="MS PGothic" panose="020B0600070205080204" pitchFamily="-106" charset="-128"/>
              </a:defRPr>
            </a:lvl1pPr>
            <a:lvl2pPr eaLnBrk="0" hangingPunct="0">
              <a:defRPr sz="2000">
                <a:solidFill>
                  <a:schemeClr val="tx1"/>
                </a:solidFill>
                <a:latin typeface="Arial" panose="020B0604020202020204"/>
                <a:ea typeface="MS PGothic" panose="020B0600070205080204" pitchFamily="-106" charset="-128"/>
              </a:defRPr>
            </a:lvl2pPr>
            <a:lvl3pPr marL="1143000" indent="-228600" eaLnBrk="0" hangingPunct="0">
              <a:defRPr sz="2000">
                <a:solidFill>
                  <a:schemeClr val="tx1"/>
                </a:solidFill>
                <a:latin typeface="Arial" panose="020B0604020202020204"/>
                <a:ea typeface="MS PGothic" panose="020B0600070205080204" pitchFamily="-106" charset="-128"/>
              </a:defRPr>
            </a:lvl3pPr>
            <a:lvl4pPr marL="1600200" indent="-228600" eaLnBrk="0" hangingPunct="0">
              <a:defRPr sz="2000">
                <a:solidFill>
                  <a:schemeClr val="tx1"/>
                </a:solidFill>
                <a:latin typeface="Arial" panose="020B0604020202020204"/>
                <a:ea typeface="MS PGothic" panose="020B0600070205080204" pitchFamily="-106" charset="-128"/>
              </a:defRPr>
            </a:lvl4pPr>
            <a:lvl5pPr marL="2057400" indent="-228600" eaLnBrk="0" hangingPunct="0">
              <a:defRPr sz="2000">
                <a:solidFill>
                  <a:schemeClr val="tx1"/>
                </a:solidFill>
                <a:latin typeface="Arial" panose="020B0604020202020204"/>
                <a:ea typeface="MS PGothic" panose="020B0600070205080204" pitchFamily="-106" charset="-128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000">
                <a:solidFill>
                  <a:schemeClr val="tx1"/>
                </a:solidFill>
                <a:latin typeface="Arial" panose="020B0604020202020204"/>
                <a:ea typeface="MS PGothic" panose="020B0600070205080204" pitchFamily="-106" charset="-128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000">
                <a:solidFill>
                  <a:schemeClr val="tx1"/>
                </a:solidFill>
                <a:latin typeface="Arial" panose="020B0604020202020204"/>
                <a:ea typeface="MS PGothic" panose="020B0600070205080204" pitchFamily="-106" charset="-128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000">
                <a:solidFill>
                  <a:schemeClr val="tx1"/>
                </a:solidFill>
                <a:latin typeface="Arial" panose="020B0604020202020204"/>
                <a:ea typeface="MS PGothic" panose="020B0600070205080204" pitchFamily="-106" charset="-128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000">
                <a:solidFill>
                  <a:schemeClr val="tx1"/>
                </a:solidFill>
                <a:latin typeface="Arial" panose="020B0604020202020204"/>
                <a:ea typeface="MS PGothic" panose="020B0600070205080204" pitchFamily="-106" charset="-128"/>
              </a:defRPr>
            </a:lvl9pPr>
          </a:lstStyle>
          <a:p>
            <a:pPr indent="570865" algn="just" defTabSz="4405630">
              <a:defRPr/>
            </a:pPr>
            <a:r>
              <a:rPr lang="en-US" altLang="zh-CN" sz="40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The Materials and Methods section should provide comprehensive details to enable other researchers to replicate the study and further expand upon the published results. </a:t>
            </a:r>
          </a:p>
        </p:txBody>
      </p:sp>
      <p:sp>
        <p:nvSpPr>
          <p:cNvPr id="2" name="矩形 1"/>
          <p:cNvSpPr/>
          <p:nvPr/>
        </p:nvSpPr>
        <p:spPr>
          <a:xfrm>
            <a:off x="1080998" y="7395035"/>
            <a:ext cx="421775" cy="648072"/>
          </a:xfrm>
          <a:prstGeom prst="rect">
            <a:avLst/>
          </a:prstGeom>
          <a:solidFill>
            <a:schemeClr val="accent5">
              <a:lumMod val="75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zh-CN" altLang="en-US"/>
          </a:p>
        </p:txBody>
      </p:sp>
      <p:sp>
        <p:nvSpPr>
          <p:cNvPr id="26" name="Rectangle 10"/>
          <p:cNvSpPr>
            <a:spLocks noChangeArrowheads="1"/>
          </p:cNvSpPr>
          <p:nvPr/>
        </p:nvSpPr>
        <p:spPr bwMode="auto">
          <a:xfrm>
            <a:off x="1548913" y="21221143"/>
            <a:ext cx="9990674" cy="1260000"/>
          </a:xfrm>
          <a:prstGeom prst="rect">
            <a:avLst/>
          </a:prstGeom>
          <a:solidFill>
            <a:schemeClr val="bg1"/>
          </a:solidFill>
          <a:ln w="12700">
            <a:noFill/>
            <a:miter lim="800000"/>
          </a:ln>
        </p:spPr>
        <p:txBody>
          <a:bodyPr wrap="none" lIns="257010" tIns="68536" rIns="257010" bIns="64236" anchor="ctr" anchorCtr="0"/>
          <a:lstStyle>
            <a:defPPr>
              <a:defRPr kern="1200"/>
            </a:defPPr>
          </a:lstStyle>
          <a:p>
            <a:pPr defTabSz="4405630">
              <a:defRPr/>
            </a:pPr>
            <a:r>
              <a:rPr lang="en-US" sz="5700" b="1" dirty="0">
                <a:solidFill>
                  <a:schemeClr val="accent5">
                    <a:lumMod val="75000"/>
                  </a:schemeClr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Materials and Methods</a:t>
            </a:r>
          </a:p>
        </p:txBody>
      </p:sp>
      <p:sp>
        <p:nvSpPr>
          <p:cNvPr id="27" name="矩形 26"/>
          <p:cNvSpPr/>
          <p:nvPr/>
        </p:nvSpPr>
        <p:spPr>
          <a:xfrm>
            <a:off x="1257863" y="21421957"/>
            <a:ext cx="421775" cy="648072"/>
          </a:xfrm>
          <a:prstGeom prst="rect">
            <a:avLst/>
          </a:prstGeom>
          <a:solidFill>
            <a:schemeClr val="accent5">
              <a:lumMod val="75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zh-CN" altLang="en-US"/>
          </a:p>
        </p:txBody>
      </p:sp>
      <p:sp>
        <p:nvSpPr>
          <p:cNvPr id="28" name="Rectangle 10"/>
          <p:cNvSpPr>
            <a:spLocks noChangeArrowheads="1"/>
          </p:cNvSpPr>
          <p:nvPr/>
        </p:nvSpPr>
        <p:spPr bwMode="auto">
          <a:xfrm>
            <a:off x="16669562" y="6962987"/>
            <a:ext cx="4713206" cy="1260000"/>
          </a:xfrm>
          <a:prstGeom prst="rect">
            <a:avLst/>
          </a:prstGeom>
          <a:solidFill>
            <a:schemeClr val="bg1"/>
          </a:solidFill>
          <a:ln w="12700">
            <a:noFill/>
            <a:miter lim="800000"/>
          </a:ln>
        </p:spPr>
        <p:txBody>
          <a:bodyPr wrap="none" lIns="257010" tIns="68536" rIns="257010" bIns="64236" anchor="ctr" anchorCtr="0"/>
          <a:lstStyle>
            <a:defPPr>
              <a:defRPr kern="1200"/>
            </a:defPPr>
          </a:lstStyle>
          <a:p>
            <a:pPr defTabSz="4405630">
              <a:defRPr/>
            </a:pPr>
            <a:r>
              <a:rPr lang="en-US" sz="5700" b="1">
                <a:solidFill>
                  <a:schemeClr val="accent5">
                    <a:lumMod val="75000"/>
                  </a:schemeClr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Results</a:t>
            </a:r>
            <a:endParaRPr lang="en-US" sz="5700" b="1" dirty="0">
              <a:solidFill>
                <a:schemeClr val="accent5">
                  <a:lumMod val="75000"/>
                </a:schemeClr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p:sp>
        <p:nvSpPr>
          <p:cNvPr id="29" name="矩形 28"/>
          <p:cNvSpPr/>
          <p:nvPr/>
        </p:nvSpPr>
        <p:spPr>
          <a:xfrm>
            <a:off x="16352481" y="7323027"/>
            <a:ext cx="421775" cy="648072"/>
          </a:xfrm>
          <a:prstGeom prst="rect">
            <a:avLst/>
          </a:prstGeom>
          <a:solidFill>
            <a:schemeClr val="accent5">
              <a:lumMod val="75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zh-CN" altLang="en-US"/>
          </a:p>
        </p:txBody>
      </p:sp>
      <p:sp>
        <p:nvSpPr>
          <p:cNvPr id="30" name="Rectangle 10"/>
          <p:cNvSpPr>
            <a:spLocks noChangeArrowheads="1"/>
          </p:cNvSpPr>
          <p:nvPr/>
        </p:nvSpPr>
        <p:spPr bwMode="auto">
          <a:xfrm>
            <a:off x="16352481" y="26660846"/>
            <a:ext cx="4713206" cy="1260000"/>
          </a:xfrm>
          <a:prstGeom prst="rect">
            <a:avLst/>
          </a:prstGeom>
          <a:solidFill>
            <a:schemeClr val="bg1"/>
          </a:solidFill>
          <a:ln w="12700">
            <a:noFill/>
            <a:miter lim="800000"/>
          </a:ln>
        </p:spPr>
        <p:txBody>
          <a:bodyPr wrap="none" lIns="257010" tIns="68536" rIns="257010" bIns="64236" anchor="ctr" anchorCtr="0"/>
          <a:lstStyle>
            <a:defPPr>
              <a:defRPr kern="1200"/>
            </a:defPPr>
          </a:lstStyle>
          <a:p>
            <a:pPr defTabSz="4405630">
              <a:defRPr/>
            </a:pPr>
            <a:r>
              <a:rPr lang="en-US" sz="5700" b="1" dirty="0">
                <a:solidFill>
                  <a:schemeClr val="accent5">
                    <a:lumMod val="75000"/>
                  </a:schemeClr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Conclusion</a:t>
            </a:r>
          </a:p>
        </p:txBody>
      </p:sp>
      <p:sp>
        <p:nvSpPr>
          <p:cNvPr id="31" name="矩形 30"/>
          <p:cNvSpPr/>
          <p:nvPr/>
        </p:nvSpPr>
        <p:spPr>
          <a:xfrm>
            <a:off x="16035400" y="27020886"/>
            <a:ext cx="421775" cy="648072"/>
          </a:xfrm>
          <a:prstGeom prst="rect">
            <a:avLst/>
          </a:prstGeom>
          <a:solidFill>
            <a:schemeClr val="accent5">
              <a:lumMod val="75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zh-CN" altLang="en-US"/>
          </a:p>
        </p:txBody>
      </p:sp>
      <p:sp>
        <p:nvSpPr>
          <p:cNvPr id="21" name="TextBox 12"/>
          <p:cNvSpPr txBox="1"/>
          <p:nvPr/>
        </p:nvSpPr>
        <p:spPr>
          <a:xfrm>
            <a:off x="5586012" y="41122632"/>
            <a:ext cx="11734775" cy="95821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>
              <a:spcBef>
                <a:spcPts val="500"/>
              </a:spcBef>
              <a:spcAft>
                <a:spcPts val="500"/>
              </a:spcAft>
            </a:pPr>
            <a:r>
              <a:rPr lang="en-US" altLang="zh-CN" sz="2400" spc="150" dirty="0" smtClean="0">
                <a:solidFill>
                  <a:schemeClr val="bg1"/>
                </a:solidFill>
                <a:latin typeface="Times New Roman" panose="02020603050405020304" pitchFamily="18" charset="0"/>
                <a:ea typeface="微软雅黑" panose="020B0503020204020204" pitchFamily="34" charset="-122"/>
                <a:cs typeface="Times New Roman" panose="02020603050405020304" pitchFamily="18" charset="0"/>
              </a:rPr>
              <a:t>2026</a:t>
            </a:r>
            <a:r>
              <a:rPr lang="zh-CN" altLang="en-US" sz="2400" spc="150" dirty="0" smtClean="0">
                <a:solidFill>
                  <a:schemeClr val="bg1"/>
                </a:solidFill>
                <a:latin typeface="Times New Roman" panose="02020603050405020304" pitchFamily="18" charset="0"/>
                <a:ea typeface="微软雅黑" panose="020B0503020204020204" pitchFamily="34" charset="-122"/>
                <a:cs typeface="Times New Roman" panose="02020603050405020304" pitchFamily="18" charset="0"/>
              </a:rPr>
              <a:t>第十四届</a:t>
            </a:r>
            <a:r>
              <a:rPr lang="zh-CN" altLang="en-US" sz="2400" spc="150" dirty="0">
                <a:solidFill>
                  <a:schemeClr val="bg1"/>
                </a:solidFill>
                <a:latin typeface="Times New Roman" panose="02020603050405020304" pitchFamily="18" charset="0"/>
                <a:ea typeface="微软雅黑" panose="020B0503020204020204" pitchFamily="34" charset="-122"/>
                <a:cs typeface="Times New Roman" panose="02020603050405020304" pitchFamily="18" charset="0"/>
              </a:rPr>
              <a:t>生物与生命科学国际会议</a:t>
            </a:r>
          </a:p>
          <a:p>
            <a:pPr>
              <a:spcBef>
                <a:spcPts val="500"/>
              </a:spcBef>
              <a:spcAft>
                <a:spcPts val="500"/>
              </a:spcAft>
            </a:pPr>
            <a:r>
              <a:rPr lang="en-US" altLang="zh-CN" sz="2400" spc="150" dirty="0" smtClean="0">
                <a:solidFill>
                  <a:schemeClr val="bg1"/>
                </a:solidFill>
                <a:latin typeface="Times New Roman" panose="02020603050405020304" pitchFamily="18" charset="0"/>
                <a:ea typeface="微软雅黑" panose="020B0503020204020204" pitchFamily="34" charset="-122"/>
                <a:cs typeface="Times New Roman" panose="02020603050405020304" pitchFamily="18" charset="0"/>
              </a:rPr>
              <a:t>2026 14th </a:t>
            </a:r>
            <a:r>
              <a:rPr lang="en-US" altLang="zh-CN" sz="2400" spc="150" dirty="0">
                <a:solidFill>
                  <a:schemeClr val="bg1"/>
                </a:solidFill>
                <a:latin typeface="Times New Roman" panose="02020603050405020304" pitchFamily="18" charset="0"/>
                <a:ea typeface="微软雅黑" panose="020B0503020204020204" pitchFamily="34" charset="-122"/>
                <a:cs typeface="Times New Roman" panose="02020603050405020304" pitchFamily="18" charset="0"/>
              </a:rPr>
              <a:t>International Conference on Biology and Life </a:t>
            </a:r>
            <a:r>
              <a:rPr lang="en-US" altLang="zh-CN" sz="2400" spc="150" dirty="0" smtClean="0">
                <a:solidFill>
                  <a:schemeClr val="bg1"/>
                </a:solidFill>
                <a:latin typeface="Times New Roman" panose="02020603050405020304" pitchFamily="18" charset="0"/>
                <a:ea typeface="微软雅黑" panose="020B0503020204020204" pitchFamily="34" charset="-122"/>
                <a:cs typeface="Times New Roman" panose="02020603050405020304" pitchFamily="18" charset="0"/>
              </a:rPr>
              <a:t>Sciences</a:t>
            </a:r>
            <a:endParaRPr lang="en-US" altLang="zh-CN" sz="2400" spc="150" dirty="0">
              <a:solidFill>
                <a:schemeClr val="bg1"/>
              </a:solidFill>
              <a:latin typeface="Times New Roman" panose="02020603050405020304" pitchFamily="18" charset="0"/>
              <a:ea typeface="微软雅黑" panose="020B0503020204020204" pitchFamily="34" charset="-122"/>
              <a:cs typeface="Times New Roman" panose="02020603050405020304" pitchFamily="18" charset="0"/>
            </a:endParaRPr>
          </a:p>
        </p:txBody>
      </p:sp>
      <p:sp>
        <p:nvSpPr>
          <p:cNvPr id="22" name="矩形 21"/>
          <p:cNvSpPr/>
          <p:nvPr/>
        </p:nvSpPr>
        <p:spPr>
          <a:xfrm>
            <a:off x="17621471" y="40856972"/>
            <a:ext cx="34245" cy="1440000"/>
          </a:xfrm>
          <a:prstGeom prst="rect">
            <a:avLst/>
          </a:prstGeom>
          <a:solidFill>
            <a:schemeClr val="bg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zh-CN" altLang="en-US"/>
          </a:p>
        </p:txBody>
      </p:sp>
      <p:sp>
        <p:nvSpPr>
          <p:cNvPr id="23" name="TextBox 2"/>
          <p:cNvSpPr txBox="1"/>
          <p:nvPr/>
        </p:nvSpPr>
        <p:spPr>
          <a:xfrm>
            <a:off x="17948299" y="40856972"/>
            <a:ext cx="4844466" cy="145542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>
              <a:spcBef>
                <a:spcPts val="500"/>
              </a:spcBef>
              <a:spcAft>
                <a:spcPts val="500"/>
              </a:spcAft>
            </a:pPr>
            <a:r>
              <a:rPr lang="en-US" altLang="en-US" sz="2400" spc="150" dirty="0">
                <a:solidFill>
                  <a:schemeClr val="bg1"/>
                </a:solidFill>
                <a:latin typeface="Times New Roman" panose="02020603050405020304" pitchFamily="18" charset="0"/>
                <a:ea typeface="微软雅黑" panose="020B0503020204020204" pitchFamily="34" charset="-122"/>
                <a:cs typeface="Times New Roman" panose="02020603050405020304" pitchFamily="18" charset="0"/>
              </a:rPr>
              <a:t>December 12-14</a:t>
            </a:r>
            <a:r>
              <a:rPr lang="en-US" altLang="zh-CN" sz="2400" spc="150" dirty="0" smtClean="0">
                <a:solidFill>
                  <a:schemeClr val="bg1"/>
                </a:solidFill>
                <a:latin typeface="Times New Roman" panose="02020603050405020304" pitchFamily="18" charset="0"/>
                <a:ea typeface="微软雅黑" panose="020B0503020204020204" pitchFamily="34" charset="-122"/>
                <a:cs typeface="Times New Roman" panose="02020603050405020304" pitchFamily="18" charset="0"/>
              </a:rPr>
              <a:t>,</a:t>
            </a:r>
            <a:r>
              <a:rPr lang="zh-CN" altLang="en-US" sz="2400" spc="150" dirty="0" smtClean="0">
                <a:solidFill>
                  <a:schemeClr val="bg1"/>
                </a:solidFill>
                <a:latin typeface="Times New Roman" panose="02020603050405020304" pitchFamily="18" charset="0"/>
                <a:ea typeface="微软雅黑" panose="020B0503020204020204" pitchFamily="34" charset="-122"/>
                <a:cs typeface="Times New Roman" panose="02020603050405020304" pitchFamily="18" charset="0"/>
              </a:rPr>
              <a:t> </a:t>
            </a:r>
            <a:r>
              <a:rPr lang="en-US" altLang="zh-CN" sz="2400" spc="150" dirty="0" smtClean="0">
                <a:solidFill>
                  <a:schemeClr val="bg1"/>
                </a:solidFill>
                <a:latin typeface="Times New Roman" panose="02020603050405020304" pitchFamily="18" charset="0"/>
                <a:ea typeface="微软雅黑" panose="020B0503020204020204" pitchFamily="34" charset="-122"/>
                <a:cs typeface="Times New Roman" panose="02020603050405020304" pitchFamily="18" charset="0"/>
              </a:rPr>
              <a:t>2026</a:t>
            </a:r>
            <a:endParaRPr lang="en-US" altLang="zh-CN" sz="2400" spc="150" dirty="0">
              <a:solidFill>
                <a:schemeClr val="bg1"/>
              </a:solidFill>
              <a:latin typeface="Times New Roman" panose="02020603050405020304" pitchFamily="18" charset="0"/>
              <a:ea typeface="微软雅黑" panose="020B0503020204020204" pitchFamily="34" charset="-122"/>
              <a:cs typeface="Times New Roman" panose="02020603050405020304" pitchFamily="18" charset="0"/>
            </a:endParaRPr>
          </a:p>
          <a:p>
            <a:pPr>
              <a:spcBef>
                <a:spcPts val="500"/>
              </a:spcBef>
              <a:spcAft>
                <a:spcPts val="500"/>
              </a:spcAft>
            </a:pPr>
            <a:r>
              <a:rPr lang="en-US" altLang="zh-CN" sz="2400" spc="150" smtClean="0">
                <a:solidFill>
                  <a:schemeClr val="bg1"/>
                </a:solidFill>
                <a:latin typeface="Times New Roman" panose="02020603050405020304" pitchFamily="18" charset="0"/>
                <a:ea typeface="微软雅黑" panose="020B0503020204020204" pitchFamily="34" charset="-122"/>
                <a:cs typeface="Times New Roman" panose="02020603050405020304" pitchFamily="18" charset="0"/>
              </a:rPr>
              <a:t>Xiamen </a:t>
            </a:r>
            <a:r>
              <a:rPr lang="en-US" altLang="zh-CN" sz="2400" b="1" spc="150" dirty="0" smtClean="0">
                <a:solidFill>
                  <a:schemeClr val="bg1"/>
                </a:solidFill>
                <a:latin typeface="Times New Roman" panose="02020603050405020304" pitchFamily="18" charset="0"/>
                <a:ea typeface="微软雅黑" panose="020B0503020204020204" pitchFamily="34" charset="-122"/>
                <a:cs typeface="Times New Roman" panose="02020603050405020304" pitchFamily="18" charset="0"/>
              </a:rPr>
              <a:t>· </a:t>
            </a:r>
            <a:r>
              <a:rPr lang="en-US" altLang="zh-CN" sz="2400" spc="150" dirty="0" smtClean="0">
                <a:solidFill>
                  <a:schemeClr val="bg1"/>
                </a:solidFill>
                <a:latin typeface="Times New Roman" panose="02020603050405020304" pitchFamily="18" charset="0"/>
                <a:ea typeface="微软雅黑" panose="020B0503020204020204" pitchFamily="34" charset="-122"/>
                <a:cs typeface="Times New Roman" panose="02020603050405020304" pitchFamily="18" charset="0"/>
              </a:rPr>
              <a:t>China</a:t>
            </a:r>
          </a:p>
          <a:p>
            <a:pPr>
              <a:spcBef>
                <a:spcPts val="500"/>
              </a:spcBef>
              <a:spcAft>
                <a:spcPts val="500"/>
              </a:spcAft>
            </a:pPr>
            <a:r>
              <a:rPr lang="en-US" altLang="zh-CN" sz="2400" spc="150" dirty="0" smtClean="0">
                <a:solidFill>
                  <a:schemeClr val="bg1"/>
                </a:solidFill>
                <a:latin typeface="Times New Roman" panose="02020603050405020304" pitchFamily="18" charset="0"/>
                <a:ea typeface="微软雅黑" panose="020B0503020204020204" pitchFamily="34" charset="-122"/>
                <a:cs typeface="Times New Roman" panose="02020603050405020304" pitchFamily="18" charset="0"/>
              </a:rPr>
              <a:t>huiyi123.net</a:t>
            </a:r>
            <a:endParaRPr lang="zh-CN" altLang="en-US" sz="2400" spc="150" dirty="0">
              <a:solidFill>
                <a:schemeClr val="bg1"/>
              </a:solidFill>
              <a:latin typeface="Times New Roman" panose="02020603050405020304" pitchFamily="18" charset="0"/>
              <a:ea typeface="微软雅黑" panose="020B0503020204020204" pitchFamily="34" charset="-122"/>
              <a:cs typeface="Times New Roman" panose="02020603050405020304" pitchFamily="18" charset="0"/>
            </a:endParaRPr>
          </a:p>
        </p:txBody>
      </p:sp>
      <p:pic>
        <p:nvPicPr>
          <p:cNvPr id="4" name="图片 3"/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524453" y="41315989"/>
            <a:ext cx="3657600" cy="571500"/>
          </a:xfrm>
          <a:prstGeom prst="rect">
            <a:avLst/>
          </a:prstGeom>
        </p:spPr>
      </p:pic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theme/theme1.xml><?xml version="1.0" encoding="utf-8"?>
<a:theme xmlns:a="http://schemas.openxmlformats.org/drawingml/2006/main" name="Office 主题​​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ppt/theme/theme2.xml><?xml version="1.0" encoding="utf-8"?>
<a:theme xmlns:a="http://schemas.openxmlformats.org/drawingml/2006/main" name="Office 主题​​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docProps/app.xml><?xml version="1.0" encoding="utf-8"?>
<Properties xmlns="http://schemas.openxmlformats.org/officeDocument/2006/extended-properties" xmlns:vt="http://schemas.openxmlformats.org/officeDocument/2006/docPropsVTypes">
  <TotalTime>6</TotalTime>
  <Words>177</Words>
  <Application>Microsoft Office PowerPoint</Application>
  <PresentationFormat>自定义</PresentationFormat>
  <Paragraphs>17</Paragraphs>
  <Slides>1</Slides>
  <Notes>1</Notes>
  <HiddenSlides>0</HiddenSlides>
  <MMClips>0</MMClips>
  <ScaleCrop>false</ScaleCrop>
  <HeadingPairs>
    <vt:vector size="6" baseType="variant">
      <vt:variant>
        <vt:lpstr>已用的字体</vt:lpstr>
      </vt:variant>
      <vt:variant>
        <vt:i4>7</vt:i4>
      </vt:variant>
      <vt:variant>
        <vt:lpstr>主题</vt:lpstr>
      </vt:variant>
      <vt:variant>
        <vt:i4>1</vt:i4>
      </vt:variant>
      <vt:variant>
        <vt:lpstr>幻灯片标题</vt:lpstr>
      </vt:variant>
      <vt:variant>
        <vt:i4>1</vt:i4>
      </vt:variant>
    </vt:vector>
  </HeadingPairs>
  <TitlesOfParts>
    <vt:vector size="9" baseType="lpstr">
      <vt:lpstr>MS PGothic</vt:lpstr>
      <vt:lpstr>Open Sans</vt:lpstr>
      <vt:lpstr>宋体</vt:lpstr>
      <vt:lpstr>微软雅黑</vt:lpstr>
      <vt:lpstr>Arial</vt:lpstr>
      <vt:lpstr>Calibri</vt:lpstr>
      <vt:lpstr>Times New Roman</vt:lpstr>
      <vt:lpstr>Office 主题​​</vt:lpstr>
      <vt:lpstr>PowerPoint 演示文稿</vt:lpstr>
    </vt:vector>
  </TitlesOfParts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PowerPoint 演示文稿</dc:title>
  <dc:creator>PC</dc:creator>
  <cp:lastModifiedBy>msi</cp:lastModifiedBy>
  <cp:revision>84</cp:revision>
  <dcterms:created xsi:type="dcterms:W3CDTF">2022-05-14T02:02:00Z</dcterms:created>
  <dcterms:modified xsi:type="dcterms:W3CDTF">2025-10-13T03:48:05Z</dcterms:modified>
</cp:coreProperties>
</file>

<file path=docProps/custom.xml><?xml version="1.0" encoding="utf-8"?>
<Properties xmlns="http://schemas.openxmlformats.org/officeDocument/2006/custom-properties" xmlns:vt="http://schemas.openxmlformats.org/officeDocument/2006/docPropsVTypes">
  <property fmtid="{D5CDD505-2E9C-101B-9397-08002B2CF9AE}" pid="2" name="ICV">
    <vt:lpwstr>90017DD22FB841B48DD72A40B241DCB3_12</vt:lpwstr>
  </property>
  <property fmtid="{D5CDD505-2E9C-101B-9397-08002B2CF9AE}" pid="3" name="KSOProductBuildVer">
    <vt:lpwstr>1033-12.2.0.20782</vt:lpwstr>
  </property>
</Properties>
</file>