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33" d="100"/>
          <a:sy n="33" d="100"/>
        </p:scale>
        <p:origin x="730" y="-5093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第八届化学工程与生物工程国际会议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 8th International Conference on Chemical and Biological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Engineering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5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November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23-25,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Suzhou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  <a:endParaRPr lang="en-US" altLang="zh-CN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CCBE20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" y="41305480"/>
            <a:ext cx="3609975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1127</Words>
  <Application>WPS Slides</Application>
  <PresentationFormat>自定义</PresentationFormat>
  <Paragraphs>28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宋体</vt:lpstr>
      <vt:lpstr>Wingdings</vt:lpstr>
      <vt:lpstr>Franklin Gothic Heavy</vt:lpstr>
      <vt:lpstr>Times New Roman</vt:lpstr>
      <vt:lpstr>Open Sans</vt:lpstr>
      <vt:lpstr>Z machine (sRB)</vt:lpstr>
      <vt:lpstr>Arial</vt:lpstr>
      <vt:lpstr>MS PGothic</vt:lpstr>
      <vt:lpstr>微软雅黑</vt:lpstr>
      <vt:lpstr>Calibri</vt:lpstr>
      <vt:lpstr>Arial Unicode MS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Administrator</cp:lastModifiedBy>
  <cp:revision>80</cp:revision>
  <dcterms:created xsi:type="dcterms:W3CDTF">2022-05-14T02:02:00Z</dcterms:created>
  <dcterms:modified xsi:type="dcterms:W3CDTF">2025-04-11T10:23:10Z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06DF237E012D4B63850D78C33EEB2903_12</vt:lpwstr>
  </property>
  <property fmtid="{D5CDD505-2E9C-101B-9397-08002B2CF9AE}" pid="3" name="KSOProductBuildVer">
    <vt:lpwstr>1033-12.2.0.20782</vt:lpwstr>
  </property>
</Properties>
</file>