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439" autoAdjust="0"/>
  </p:normalViewPr>
  <p:slideViewPr>
    <p:cSldViewPr showGuides="1">
      <p:cViewPr>
        <p:scale>
          <a:sx n="25" d="100"/>
          <a:sy n="25" d="100"/>
        </p:scale>
        <p:origin x="1445" y="-3043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1089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第七届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化学工程与生物工程国际会议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 7th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Chemical and Biological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Engineering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August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16-18,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Qingdao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3" y="41315989"/>
            <a:ext cx="365760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176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Windows 用户</cp:lastModifiedBy>
  <cp:revision>88</cp:revision>
  <dcterms:created xsi:type="dcterms:W3CDTF">2022-05-14T02:02:00Z</dcterms:created>
  <dcterms:modified xsi:type="dcterms:W3CDTF">2025-09-09T09:59:30Z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06DF237E012D4B63850D78C33EEB2903_12</vt:lpwstr>
  </property>
  <property fmtid="{D5CDD505-2E9C-101B-9397-08002B2CF9AE}" pid="3" name="KSOProductBuildVer">
    <vt:lpwstr>1033-12.2.0.20782</vt:lpwstr>
  </property>
</Properties>
</file>