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第十一届土木与环境工程国际会议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Civil and Environmental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E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35433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78</cp:revision>
  <dcterms:created xsi:type="dcterms:W3CDTF">2022-05-14T02:02:00Z</dcterms:created>
  <dcterms:modified xsi:type="dcterms:W3CDTF">2025-04-11T10:24:11Z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9B85ADEF13924D02B8C021D5121501B1_12</vt:lpwstr>
  </property>
  <property fmtid="{D5CDD505-2E9C-101B-9397-08002B2CF9AE}" pid="3" name="KSOProductBuildVer">
    <vt:lpwstr>1033-12.2.0.20782</vt:lpwstr>
  </property>
</Properties>
</file>