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15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17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土木与环境工程国际会议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24-26,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35623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80</cp:revision>
  <dcterms:created xsi:type="dcterms:W3CDTF">2022-05-14T02:02:00Z</dcterms:created>
  <dcterms:modified xsi:type="dcterms:W3CDTF">2025-09-09T09:46:36Z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1033-12.2.0.19307</vt:lpwstr>
  </property>
</Properties>
</file>