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6" d="100"/>
          <a:sy n="66" d="100"/>
        </p:scale>
        <p:origin x="48" y="-12882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0174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1734775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第十二届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土木与环境工程国际会议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 12th </a:t>
            </a: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International Conference on Civil and Environmental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Engineering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Jun. </a:t>
            </a: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8-10, 2026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Suzhou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53" y="41291222"/>
            <a:ext cx="3562350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177</Words>
  <Application>Microsoft Office PowerPoint</Application>
  <PresentationFormat>自定义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MS PGothic</vt:lpstr>
      <vt:lpstr>Open Sans</vt:lpstr>
      <vt:lpstr>宋体</vt:lpstr>
      <vt:lpstr>微软雅黑</vt:lpstr>
      <vt:lpstr>Arial</vt:lpstr>
      <vt:lpstr>Calibri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msi</cp:lastModifiedBy>
  <cp:revision>79</cp:revision>
  <dcterms:created xsi:type="dcterms:W3CDTF">2022-05-14T02:02:00Z</dcterms:created>
  <dcterms:modified xsi:type="dcterms:W3CDTF">2025-06-11T01:39:51Z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9B85ADEF13924D02B8C021D5121501B1_12</vt:lpwstr>
  </property>
  <property fmtid="{D5CDD505-2E9C-101B-9397-08002B2CF9AE}" pid="3" name="KSOProductBuildVer">
    <vt:lpwstr>1033-12.2.0.19307</vt:lpwstr>
  </property>
</Properties>
</file>