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2" autoAdjust="0"/>
  </p:normalViewPr>
  <p:slideViewPr>
    <p:cSldViewPr showGuides="1">
      <p:cViewPr>
        <p:scale>
          <a:sx n="33" d="100"/>
          <a:sy n="33" d="100"/>
        </p:scale>
        <p:origin x="1716" y="-389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0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教育与人工智能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2nd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Education and Artificial Intelligence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December 10-12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Changsha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225040"/>
            <a:ext cx="4199726" cy="703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175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83</cp:revision>
  <dcterms:created xsi:type="dcterms:W3CDTF">2022-05-14T02:02:00Z</dcterms:created>
  <dcterms:modified xsi:type="dcterms:W3CDTF">2025-06-11T02:19:14Z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1033-12.2.0.20782</vt:lpwstr>
  </property>
</Properties>
</file>