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" d="100"/>
          <a:sy n="13" d="100"/>
        </p:scale>
        <p:origin x="2635" y="16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第十届经济，金融与管理科学国际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10th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Economics, Finance and Management </a:t>
            </a: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</a:t>
            </a:r>
            <a:endParaRPr lang="en-US" altLang="zh-CN" sz="2400" spc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23-25,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EFM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" y="41349930"/>
            <a:ext cx="409575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037EDA744FB34ECF81AD055F509F2280_12</vt:lpwstr>
  </property>
  <property fmtid="{D5CDD505-2E9C-101B-9397-08002B2CF9AE}" pid="3" name="KSOProductBuildVer">
    <vt:lpwstr>1033-12.2.0.19307</vt:lpwstr>
  </property>
</Properties>
</file>