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2635" y="16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FM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40957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76</cp:revision>
  <dcterms:created xsi:type="dcterms:W3CDTF">2022-05-14T02:02:00Z</dcterms:created>
  <dcterms:modified xsi:type="dcterms:W3CDTF">2025-04-11T10:28:29Z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1033-12.2.0.20782</vt:lpwstr>
  </property>
</Properties>
</file>