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39" autoAdjust="0"/>
  </p:normalViewPr>
  <p:slideViewPr>
    <p:cSldViewPr showGuides="1">
      <p:cViewPr>
        <p:scale>
          <a:sx n="50" d="100"/>
          <a:sy n="50" d="100"/>
        </p:scale>
        <p:origin x="36" y="-8616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  <a:t>2025/6/17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1089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  <a:t>2025/6/17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1734775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第六届食品科学与营养工程国际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会议</a:t>
            </a:r>
            <a:endParaRPr lang="en-US" altLang="zh-CN" sz="2400" spc="15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 6th International Conference on Food Science and Nutrition Engineering</a:t>
            </a: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5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Sep. 19-21,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Chengdu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288" y="41291222"/>
            <a:ext cx="4038600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180</Words>
  <Application>Microsoft Office PowerPoint</Application>
  <PresentationFormat>自定义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MS PGothic</vt:lpstr>
      <vt:lpstr>Open Sans</vt:lpstr>
      <vt:lpstr>宋体</vt:lpstr>
      <vt:lpstr>微软雅黑</vt:lpstr>
      <vt:lpstr>Arial</vt:lpstr>
      <vt:lpstr>Calibri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msi</cp:lastModifiedBy>
  <cp:revision>88</cp:revision>
  <dcterms:created xsi:type="dcterms:W3CDTF">2022-05-14T02:02:00Z</dcterms:created>
  <dcterms:modified xsi:type="dcterms:W3CDTF">2025-06-17T08:20:18Z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06DF237E012D4B63850D78C33EEB2903_12</vt:lpwstr>
  </property>
  <property fmtid="{D5CDD505-2E9C-101B-9397-08002B2CF9AE}" pid="3" name="KSOProductBuildVer">
    <vt:lpwstr>1033-12.2.0.20782</vt:lpwstr>
  </property>
</Properties>
</file>