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7" r:id="rId2"/>
  </p:sldIdLst>
  <p:sldSz cx="30279975" cy="42808525"/>
  <p:notesSz cx="6858000" cy="9144000"/>
  <p:defaultTextStyle>
    <a:defPPr>
      <a:defRPr lang="zh-CN"/>
    </a:defPPr>
    <a:lvl1pPr marL="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6984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4032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71017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8065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5049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42034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9082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56066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4" userDrawn="1">
          <p15:clr>
            <a:srgbClr val="A4A3A4"/>
          </p15:clr>
        </p15:guide>
        <p15:guide id="2" pos="11794" userDrawn="1">
          <p15:clr>
            <a:srgbClr val="A4A3A4"/>
          </p15:clr>
        </p15:guide>
        <p15:guide id="3" orient="horz" pos="13484" userDrawn="1">
          <p15:clr>
            <a:srgbClr val="A4A3A4"/>
          </p15:clr>
        </p15:guide>
        <p15:guide id="4" pos="95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33" d="100"/>
          <a:sy n="33" d="100"/>
        </p:scale>
        <p:origin x="730" y="-5093"/>
      </p:cViewPr>
      <p:guideLst>
        <p:guide orient="horz" pos="6634"/>
        <p:guide pos="11794"/>
        <p:guide orient="horz" pos="13484"/>
        <p:guide pos="9537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5333-B4FC-4F92-8215-981231DE8CBC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8022C-26FA-4B8B-A53D-9B36D8E7128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464893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8022C-26FA-4B8B-A53D-9B36D8E7128F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1007" y="13298395"/>
            <a:ext cx="25737978" cy="91760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2004" y="24258168"/>
            <a:ext cx="21195985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9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55058" y="10801233"/>
            <a:ext cx="21458829" cy="23011564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68048" y="10801233"/>
            <a:ext cx="63882337" cy="23011564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16" y="27508458"/>
            <a:ext cx="25737978" cy="8502250"/>
          </a:xfrm>
        </p:spPr>
        <p:txBody>
          <a:bodyPr anchor="t"/>
          <a:lstStyle>
            <a:lvl1pPr algn="l">
              <a:defRPr sz="225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16" y="18144083"/>
            <a:ext cx="25737978" cy="9364362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69845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40325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71017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68052" y="62924572"/>
            <a:ext cx="42670582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943304" y="62924572"/>
            <a:ext cx="42670585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4" y="9582389"/>
            <a:ext cx="13378913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4004" y="13575853"/>
            <a:ext cx="13378913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21" y="9582389"/>
            <a:ext cx="13384169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21" y="13575853"/>
            <a:ext cx="13384169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2" y="1704424"/>
            <a:ext cx="9961904" cy="7253668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37" y="1704419"/>
            <a:ext cx="16927348" cy="36535890"/>
          </a:xfrm>
        </p:spPr>
        <p:txBody>
          <a:bodyPr/>
          <a:lstStyle>
            <a:lvl1pPr>
              <a:defRPr sz="18000"/>
            </a:lvl1pPr>
            <a:lvl2pPr>
              <a:defRPr sz="15700"/>
            </a:lvl2pPr>
            <a:lvl3pPr>
              <a:defRPr sz="135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2" y="8958087"/>
            <a:ext cx="9961904" cy="29282222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93" y="29965980"/>
            <a:ext cx="18167985" cy="3537652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93" y="3825022"/>
            <a:ext cx="18167985" cy="25685115"/>
          </a:xfrm>
        </p:spPr>
        <p:txBody>
          <a:bodyPr/>
          <a:lstStyle>
            <a:lvl1pPr marL="0" indent="0">
              <a:buNone/>
              <a:defRPr sz="18000"/>
            </a:lvl1pPr>
            <a:lvl2pPr marL="2569845" indent="0">
              <a:buNone/>
              <a:defRPr sz="15700"/>
            </a:lvl2pPr>
            <a:lvl3pPr marL="5140325" indent="0">
              <a:buNone/>
              <a:defRPr sz="13500"/>
            </a:lvl3pPr>
            <a:lvl4pPr marL="7710170" indent="0">
              <a:buNone/>
              <a:defRPr sz="11200"/>
            </a:lvl4pPr>
            <a:lvl5pPr marL="10280650" indent="0">
              <a:buNone/>
              <a:defRPr sz="11200"/>
            </a:lvl5pPr>
            <a:lvl6pPr marL="12850495" indent="0">
              <a:buNone/>
              <a:defRPr sz="11200"/>
            </a:lvl6pPr>
            <a:lvl7pPr marL="15420340" indent="0">
              <a:buNone/>
              <a:defRPr sz="11200"/>
            </a:lvl7pPr>
            <a:lvl8pPr marL="17990820" indent="0">
              <a:buNone/>
              <a:defRPr sz="11200"/>
            </a:lvl8pPr>
            <a:lvl9pPr marL="20560665" indent="0">
              <a:buNone/>
              <a:defRPr sz="112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93" y="33503630"/>
            <a:ext cx="18167985" cy="5024054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  <a:prstGeom prst="rect">
            <a:avLst/>
          </a:prstGeom>
        </p:spPr>
        <p:txBody>
          <a:bodyPr vert="horz" lIns="514021" tIns="257010" rIns="514021" bIns="25701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5" y="9988665"/>
            <a:ext cx="27251979" cy="28251649"/>
          </a:xfrm>
          <a:prstGeom prst="rect">
            <a:avLst/>
          </a:prstGeom>
        </p:spPr>
        <p:txBody>
          <a:bodyPr vert="horz" lIns="514021" tIns="257010" rIns="514021" bIns="25701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4005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65" y="39677165"/>
            <a:ext cx="9588659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51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0325" rtl="0" eaLnBrk="1" latinLnBrk="0" hangingPunct="1">
        <a:spcBef>
          <a:spcPct val="0"/>
        </a:spcBef>
        <a:buNone/>
        <a:defRPr sz="2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860" indent="-192786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395" indent="-160655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56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35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41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525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573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558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606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590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6984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32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17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65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049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034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082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066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1482A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23-6-28 9-41-26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11"/>
          <a:stretch>
            <a:fillRect/>
          </a:stretch>
        </p:blipFill>
        <p:spPr bwMode="auto">
          <a:xfrm>
            <a:off x="0" y="-475"/>
            <a:ext cx="30276800" cy="618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45"/>
          <p:cNvSpPr/>
          <p:nvPr/>
        </p:nvSpPr>
        <p:spPr>
          <a:xfrm>
            <a:off x="15439227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5" name="Rectangle 45"/>
          <p:cNvSpPr/>
          <p:nvPr/>
        </p:nvSpPr>
        <p:spPr>
          <a:xfrm>
            <a:off x="524453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7" name="Text Placeholder 5"/>
          <p:cNvSpPr txBox="1"/>
          <p:nvPr/>
        </p:nvSpPr>
        <p:spPr>
          <a:xfrm>
            <a:off x="2212838" y="2202465"/>
            <a:ext cx="25563148" cy="13321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33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523615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Paper Title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Placeholder 5"/>
          <p:cNvSpPr txBox="1"/>
          <p:nvPr/>
        </p:nvSpPr>
        <p:spPr>
          <a:xfrm>
            <a:off x="1557500" y="3413639"/>
            <a:ext cx="26727756" cy="19451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10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245"/>
              </a:lnSpc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endParaRPr lang="en-US" sz="3200" baseline="300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7245"/>
              </a:lnSpc>
              <a:defRPr/>
            </a:pP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Country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;  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Country</a:t>
            </a:r>
          </a:p>
        </p:txBody>
      </p:sp>
      <p:sp>
        <p:nvSpPr>
          <p:cNvPr id="39" name="TextBox 19"/>
          <p:cNvSpPr txBox="1">
            <a:spLocks noChangeArrowheads="1"/>
          </p:cNvSpPr>
          <p:nvPr/>
        </p:nvSpPr>
        <p:spPr bwMode="auto">
          <a:xfrm>
            <a:off x="902003" y="8691179"/>
            <a:ext cx="13408060" cy="3548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introduction plays an important role in providing background information (including relevant references), emphasizing the importance of the study, and outlining its objectives. It is crucial to conduct a thorough review of the current state of the research field and incorporate key publications into your work. </a:t>
            </a: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1398079" y="7034995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altLang="zh-CN" sz="57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5986421" y="8619171"/>
            <a:ext cx="13301504" cy="181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results section should provide an accurate and concise description of the experimental findings and the resulting conclusions that can be inferred from the experiments.</a:t>
            </a:r>
          </a:p>
        </p:txBody>
      </p:sp>
      <p:sp>
        <p:nvSpPr>
          <p:cNvPr id="46" name="TextBox 19"/>
          <p:cNvSpPr txBox="1">
            <a:spLocks noChangeArrowheads="1"/>
          </p:cNvSpPr>
          <p:nvPr/>
        </p:nvSpPr>
        <p:spPr bwMode="auto">
          <a:xfrm>
            <a:off x="15669340" y="28259752"/>
            <a:ext cx="13301504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 section should precisely articulate the main findings of the article, emphasizing its significance and relevance. </a:t>
            </a:r>
          </a:p>
        </p:txBody>
      </p:sp>
      <p:sp>
        <p:nvSpPr>
          <p:cNvPr id="53" name="TextBox 19"/>
          <p:cNvSpPr txBox="1">
            <a:spLocks noChangeArrowheads="1"/>
          </p:cNvSpPr>
          <p:nvPr/>
        </p:nvSpPr>
        <p:spPr bwMode="auto">
          <a:xfrm>
            <a:off x="1080998" y="22726641"/>
            <a:ext cx="13408866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 defTabSz="4405630">
              <a:defRPr/>
            </a:pP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Materials and Methods section should provide comprehensive details to enable other researchers to replicate the study and further expand upon the published results. </a:t>
            </a:r>
          </a:p>
        </p:txBody>
      </p:sp>
      <p:sp>
        <p:nvSpPr>
          <p:cNvPr id="2" name="矩形 1"/>
          <p:cNvSpPr/>
          <p:nvPr/>
        </p:nvSpPr>
        <p:spPr>
          <a:xfrm>
            <a:off x="1080998" y="7395035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1548913" y="21221143"/>
            <a:ext cx="9990674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and Methods</a:t>
            </a:r>
          </a:p>
        </p:txBody>
      </p:sp>
      <p:sp>
        <p:nvSpPr>
          <p:cNvPr id="27" name="矩形 26"/>
          <p:cNvSpPr/>
          <p:nvPr/>
        </p:nvSpPr>
        <p:spPr>
          <a:xfrm>
            <a:off x="1257863" y="2142195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16669562" y="6962987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352481" y="732302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16352481" y="26660846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31" name="矩形 30"/>
          <p:cNvSpPr/>
          <p:nvPr/>
        </p:nvSpPr>
        <p:spPr>
          <a:xfrm>
            <a:off x="16035400" y="27020886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12"/>
          <p:cNvSpPr txBox="1"/>
          <p:nvPr/>
        </p:nvSpPr>
        <p:spPr>
          <a:xfrm>
            <a:off x="5586012" y="41122632"/>
            <a:ext cx="12362287" cy="959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第十一届</a:t>
            </a:r>
            <a:r>
              <a:rPr lang="zh-CN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公共卫生与医学科学国际会议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 11th </a:t>
            </a: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International Conference on Public Health and Medical Sciences</a:t>
            </a:r>
          </a:p>
        </p:txBody>
      </p:sp>
      <p:sp>
        <p:nvSpPr>
          <p:cNvPr id="22" name="矩形 21"/>
          <p:cNvSpPr/>
          <p:nvPr/>
        </p:nvSpPr>
        <p:spPr>
          <a:xfrm>
            <a:off x="17621471" y="40856972"/>
            <a:ext cx="34245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"/>
          <p:cNvSpPr txBox="1"/>
          <p:nvPr/>
        </p:nvSpPr>
        <p:spPr>
          <a:xfrm>
            <a:off x="17948299" y="40856972"/>
            <a:ext cx="4844466" cy="1456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August </a:t>
            </a: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16-18,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Qingdao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b="1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China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huiyi123.net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453" y="41316500"/>
            <a:ext cx="4286250" cy="571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178</Words>
  <Application>Microsoft Office PowerPoint</Application>
  <PresentationFormat>自定义</PresentationFormat>
  <Paragraphs>17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MS PGothic</vt:lpstr>
      <vt:lpstr>Open Sans</vt:lpstr>
      <vt:lpstr>宋体</vt:lpstr>
      <vt:lpstr>微软雅黑</vt:lpstr>
      <vt:lpstr>Arial</vt:lpstr>
      <vt:lpstr>Calibri</vt:lpstr>
      <vt:lpstr>Times New Roman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PC</dc:creator>
  <cp:lastModifiedBy>Windows 用户</cp:lastModifiedBy>
  <cp:revision>82</cp:revision>
  <dcterms:created xsi:type="dcterms:W3CDTF">2022-05-14T02:02:00Z</dcterms:created>
  <dcterms:modified xsi:type="dcterms:W3CDTF">2025-09-09T09:57:47Z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295A2F960B004BF5B3928A986DB550D6_12</vt:lpwstr>
  </property>
  <property fmtid="{D5CDD505-2E9C-101B-9397-08002B2CF9AE}" pid="3" name="KSOProductBuildVer">
    <vt:lpwstr>1033-12.2.0.19307</vt:lpwstr>
  </property>
</Properties>
</file>