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24" y="-4356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6489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2025/6/11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2362287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第十一届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公共卫生与医学科学国际会议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 11th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International Conference on Public Health and Medical Sciences</a:t>
            </a: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Sep. </a:t>
            </a: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19-21,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2026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Chengdu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316500"/>
            <a:ext cx="428625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MS PGothic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msi</cp:lastModifiedBy>
  <cp:revision>81</cp:revision>
  <dcterms:created xsi:type="dcterms:W3CDTF">2022-05-14T02:02:00Z</dcterms:created>
  <dcterms:modified xsi:type="dcterms:W3CDTF">2025-06-11T01:58:53Z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295A2F960B004BF5B3928A986DB550D6_12</vt:lpwstr>
  </property>
  <property fmtid="{D5CDD505-2E9C-101B-9397-08002B2CF9AE}" pid="3" name="KSOProductBuildVer">
    <vt:lpwstr>1033-12.2.0.19307</vt:lpwstr>
  </property>
</Properties>
</file>