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7" d="100"/>
          <a:sy n="17" d="100"/>
        </p:scale>
        <p:origin x="3204" y="186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209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届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健康，医学与生命科学国际会议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 12th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Health, Medicine and Life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Sciences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Jun. 8-10,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316500"/>
            <a:ext cx="448627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182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msi</cp:lastModifiedBy>
  <cp:revision>82</cp:revision>
  <dcterms:created xsi:type="dcterms:W3CDTF">2022-05-14T02:02:00Z</dcterms:created>
  <dcterms:modified xsi:type="dcterms:W3CDTF">2025-06-11T01:43:59Z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5A02A3066E8E43C4B2527FB8844E9881_12</vt:lpwstr>
  </property>
  <property fmtid="{D5CDD505-2E9C-101B-9397-08002B2CF9AE}" pid="3" name="KSOProductBuildVer">
    <vt:lpwstr>1033-12.2.0.19307</vt:lpwstr>
  </property>
</Properties>
</file>