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25" d="100"/>
          <a:sy n="25" d="100"/>
        </p:scale>
        <p:origin x="1445" y="-1522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7709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第十届创新管理与创业国际会议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 10th International Conference on Innovation Management and Entrepreneurship</a:t>
            </a: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May 22-24,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Suzhou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100" y="41381699"/>
            <a:ext cx="4175760" cy="4411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177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Windows 用户</cp:lastModifiedBy>
  <cp:revision>79</cp:revision>
  <dcterms:created xsi:type="dcterms:W3CDTF">2022-05-14T02:02:00Z</dcterms:created>
  <dcterms:modified xsi:type="dcterms:W3CDTF">2025-09-09T09:49:56Z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A00AFA8049E14AB681D7BF59E8CD5FD7_12</vt:lpwstr>
  </property>
  <property fmtid="{D5CDD505-2E9C-101B-9397-08002B2CF9AE}" pid="3" name="KSOProductBuildVer">
    <vt:lpwstr>1033-12.2.0.19307</vt:lpwstr>
  </property>
</Properties>
</file>