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48" y="-1298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9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第十一届创新管理与创业国际会议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11th International Conference on Innovation Management and Entrepreneurship</a:t>
            </a: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December 10-12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Changsha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51189"/>
            <a:ext cx="4274820" cy="451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80</cp:revision>
  <dcterms:created xsi:type="dcterms:W3CDTF">2022-05-14T02:02:00Z</dcterms:created>
  <dcterms:modified xsi:type="dcterms:W3CDTF">2025-06-11T02:21:09Z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A00AFA8049E14AB681D7BF59E8CD5FD7_12</vt:lpwstr>
  </property>
  <property fmtid="{D5CDD505-2E9C-101B-9397-08002B2CF9AE}" pid="3" name="KSOProductBuildVer">
    <vt:lpwstr>1033-12.2.0.20782</vt:lpwstr>
  </property>
</Properties>
</file>